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png&amp;ehk=Z37hIGiAIHgco9PbIztZwA&amp;r=0&amp;pid=OfficeInsert"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3" r:id="rId3"/>
    <p:sldId id="278" r:id="rId4"/>
    <p:sldId id="279" r:id="rId5"/>
    <p:sldId id="280" r:id="rId6"/>
    <p:sldId id="281" r:id="rId7"/>
    <p:sldId id="261" r:id="rId8"/>
    <p:sldId id="276" r:id="rId9"/>
    <p:sldId id="259" r:id="rId10"/>
    <p:sldId id="277" r:id="rId11"/>
    <p:sldId id="286" r:id="rId12"/>
    <p:sldId id="287" r:id="rId13"/>
    <p:sldId id="264" r:id="rId14"/>
    <p:sldId id="265" r:id="rId15"/>
    <p:sldId id="290" r:id="rId16"/>
    <p:sldId id="292" r:id="rId17"/>
    <p:sldId id="293" r:id="rId18"/>
    <p:sldId id="291" r:id="rId19"/>
    <p:sldId id="288" r:id="rId20"/>
    <p:sldId id="289" r:id="rId21"/>
    <p:sldId id="266" r:id="rId22"/>
    <p:sldId id="267" r:id="rId23"/>
    <p:sldId id="270" r:id="rId24"/>
    <p:sldId id="282" r:id="rId25"/>
    <p:sldId id="269" r:id="rId26"/>
    <p:sldId id="268" r:id="rId27"/>
    <p:sldId id="271" r:id="rId28"/>
    <p:sldId id="283" r:id="rId29"/>
    <p:sldId id="272" r:id="rId30"/>
    <p:sldId id="273" r:id="rId31"/>
    <p:sldId id="284" r:id="rId32"/>
    <p:sldId id="274" r:id="rId33"/>
    <p:sldId id="285" r:id="rId34"/>
    <p:sldId id="275" r:id="rId35"/>
  </p:sldIdLst>
  <p:sldSz cx="9144000" cy="6858000" type="screen4x3"/>
  <p:notesSz cx="6858000" cy="9144000"/>
  <p:embeddedFontLst>
    <p:embeddedFont>
      <p:font typeface="Luminari" panose="02000505000000020004" pitchFamily="2" charset="0"/>
      <p:regular r:id="rId36"/>
    </p:embeddedFont>
    <p:embeddedFont>
      <p:font typeface="Poor Richard" panose="02080502050505020702" pitchFamily="18" charset="0"/>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C0C"/>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1" autoAdjust="0"/>
    <p:restoredTop sz="94660"/>
  </p:normalViewPr>
  <p:slideViewPr>
    <p:cSldViewPr snapToGrid="0">
      <p:cViewPr varScale="1">
        <p:scale>
          <a:sx n="75" d="100"/>
          <a:sy n="75" d="100"/>
        </p:scale>
        <p:origin x="631" y="45"/>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0458F9C-1FBF-484A-A6C1-1E0E5D1AB46A}"/>
    <pc:docChg chg="undo custSel addSld delSld modSld sldOrd">
      <pc:chgData name="Ken Merrihew" userId="bcb7a1e886d99f07" providerId="LiveId" clId="{30458F9C-1FBF-484A-A6C1-1E0E5D1AB46A}" dt="2017-11-19T00:11:53.529" v="5123"/>
      <pc:docMkLst>
        <pc:docMk/>
      </pc:docMkLst>
      <pc:sldChg chg="del">
        <pc:chgData name="Ken Merrihew" userId="bcb7a1e886d99f07" providerId="LiveId" clId="{30458F9C-1FBF-484A-A6C1-1E0E5D1AB46A}" dt="2017-11-11T20:00:09.238" v="1570" actId="2696"/>
        <pc:sldMkLst>
          <pc:docMk/>
          <pc:sldMk cId="763402714" sldId="257"/>
        </pc:sldMkLst>
      </pc:sldChg>
      <pc:sldChg chg="del">
        <pc:chgData name="Ken Merrihew" userId="bcb7a1e886d99f07" providerId="LiveId" clId="{30458F9C-1FBF-484A-A6C1-1E0E5D1AB46A}" dt="2017-11-11T20:00:11.020" v="1571" actId="2696"/>
        <pc:sldMkLst>
          <pc:docMk/>
          <pc:sldMk cId="2481229336" sldId="258"/>
        </pc:sldMkLst>
      </pc:sldChg>
      <pc:sldChg chg="addSp modSp modAnim">
        <pc:chgData name="Ken Merrihew" userId="bcb7a1e886d99f07" providerId="LiveId" clId="{30458F9C-1FBF-484A-A6C1-1E0E5D1AB46A}" dt="2017-11-13T20:14:52.305" v="1927" actId="1036"/>
        <pc:sldMkLst>
          <pc:docMk/>
          <pc:sldMk cId="3660218244" sldId="259"/>
        </pc:sldMkLst>
        <pc:spChg chg="mod">
          <ac:chgData name="Ken Merrihew" userId="bcb7a1e886d99f07" providerId="LiveId" clId="{30458F9C-1FBF-484A-A6C1-1E0E5D1AB46A}" dt="2017-11-11T19:47:35.732" v="1359" actId="20577"/>
          <ac:spMkLst>
            <pc:docMk/>
            <pc:sldMk cId="3660218244" sldId="259"/>
            <ac:spMk id="13" creationId="{2B260454-45C6-4238-9D62-22C8D7CED6ED}"/>
          </ac:spMkLst>
        </pc:spChg>
        <pc:spChg chg="mod">
          <ac:chgData name="Ken Merrihew" userId="bcb7a1e886d99f07" providerId="LiveId" clId="{30458F9C-1FBF-484A-A6C1-1E0E5D1AB46A}" dt="2017-11-11T19:48:01.799" v="1377" actId="14100"/>
          <ac:spMkLst>
            <pc:docMk/>
            <pc:sldMk cId="3660218244" sldId="259"/>
            <ac:spMk id="19" creationId="{2D91F224-176A-431F-B9D2-C5DF8B83EBBA}"/>
          </ac:spMkLst>
        </pc:spChg>
        <pc:spChg chg="add mod">
          <ac:chgData name="Ken Merrihew" userId="bcb7a1e886d99f07" providerId="LiveId" clId="{30458F9C-1FBF-484A-A6C1-1E0E5D1AB46A}" dt="2017-11-13T20:14:52.305" v="1927" actId="1036"/>
          <ac:spMkLst>
            <pc:docMk/>
            <pc:sldMk cId="3660218244" sldId="259"/>
            <ac:spMk id="27" creationId="{96B40629-8A93-4DD0-B156-3C94F315AA2F}"/>
          </ac:spMkLst>
        </pc:spChg>
        <pc:spChg chg="add mod">
          <ac:chgData name="Ken Merrihew" userId="bcb7a1e886d99f07" providerId="LiveId" clId="{30458F9C-1FBF-484A-A6C1-1E0E5D1AB46A}" dt="2017-11-13T20:14:52.305" v="1927" actId="1036"/>
          <ac:spMkLst>
            <pc:docMk/>
            <pc:sldMk cId="3660218244" sldId="259"/>
            <ac:spMk id="28" creationId="{C959394C-557B-4AA6-8B91-F95C13C22645}"/>
          </ac:spMkLst>
        </pc:spChg>
        <pc:spChg chg="add mod">
          <ac:chgData name="Ken Merrihew" userId="bcb7a1e886d99f07" providerId="LiveId" clId="{30458F9C-1FBF-484A-A6C1-1E0E5D1AB46A}" dt="2017-11-11T19:59:28.276" v="1569" actId="1036"/>
          <ac:spMkLst>
            <pc:docMk/>
            <pc:sldMk cId="3660218244" sldId="259"/>
            <ac:spMk id="29" creationId="{68DE8B00-8EE9-4499-B460-A6D78D010D82}"/>
          </ac:spMkLst>
        </pc:spChg>
      </pc:sldChg>
      <pc:sldChg chg="del ord">
        <pc:chgData name="Ken Merrihew" userId="bcb7a1e886d99f07" providerId="LiveId" clId="{30458F9C-1FBF-484A-A6C1-1E0E5D1AB46A}" dt="2017-11-17T20:06:57.828" v="4967" actId="2696"/>
        <pc:sldMkLst>
          <pc:docMk/>
          <pc:sldMk cId="2379010688" sldId="260"/>
        </pc:sldMkLst>
      </pc:sldChg>
      <pc:sldChg chg="addSp delSp modSp add delAnim modAnim">
        <pc:chgData name="Ken Merrihew" userId="bcb7a1e886d99f07" providerId="LiveId" clId="{30458F9C-1FBF-484A-A6C1-1E0E5D1AB46A}" dt="2017-11-17T20:08:49.100" v="4990" actId="1038"/>
        <pc:sldMkLst>
          <pc:docMk/>
          <pc:sldMk cId="722768017" sldId="261"/>
        </pc:sldMkLst>
        <pc:spChg chg="del">
          <ac:chgData name="Ken Merrihew" userId="bcb7a1e886d99f07" providerId="LiveId" clId="{30458F9C-1FBF-484A-A6C1-1E0E5D1AB46A}" dt="2017-11-10T21:24:44.976" v="1" actId="478"/>
          <ac:spMkLst>
            <pc:docMk/>
            <pc:sldMk cId="722768017" sldId="261"/>
            <ac:spMk id="2" creationId="{3514FE05-E6E9-4A98-90AA-83F556B8F456}"/>
          </ac:spMkLst>
        </pc:spChg>
        <pc:spChg chg="del">
          <ac:chgData name="Ken Merrihew" userId="bcb7a1e886d99f07" providerId="LiveId" clId="{30458F9C-1FBF-484A-A6C1-1E0E5D1AB46A}" dt="2017-11-10T21:24:44.976" v="1" actId="478"/>
          <ac:spMkLst>
            <pc:docMk/>
            <pc:sldMk cId="722768017" sldId="261"/>
            <ac:spMk id="3" creationId="{CF0A00D1-F637-4310-B3B7-0D015B18CEDA}"/>
          </ac:spMkLst>
        </pc:spChg>
        <pc:spChg chg="del">
          <ac:chgData name="Ken Merrihew" userId="bcb7a1e886d99f07" providerId="LiveId" clId="{30458F9C-1FBF-484A-A6C1-1E0E5D1AB46A}" dt="2017-11-10T21:24:44.976" v="1" actId="478"/>
          <ac:spMkLst>
            <pc:docMk/>
            <pc:sldMk cId="722768017" sldId="261"/>
            <ac:spMk id="5" creationId="{AA72C87D-98CD-462D-86F7-B1FA58455F39}"/>
          </ac:spMkLst>
        </pc:spChg>
        <pc:spChg chg="add del mod">
          <ac:chgData name="Ken Merrihew" userId="bcb7a1e886d99f07" providerId="LiveId" clId="{30458F9C-1FBF-484A-A6C1-1E0E5D1AB46A}" dt="2017-11-10T21:28:37.519" v="46" actId="478"/>
          <ac:spMkLst>
            <pc:docMk/>
            <pc:sldMk cId="722768017" sldId="261"/>
            <ac:spMk id="7" creationId="{FF807EA1-3F61-476D-9594-CAB8380225F2}"/>
          </ac:spMkLst>
        </pc:spChg>
        <pc:spChg chg="add del mod">
          <ac:chgData name="Ken Merrihew" userId="bcb7a1e886d99f07" providerId="LiveId" clId="{30458F9C-1FBF-484A-A6C1-1E0E5D1AB46A}" dt="2017-11-10T21:28:25.317" v="45" actId="478"/>
          <ac:spMkLst>
            <pc:docMk/>
            <pc:sldMk cId="722768017" sldId="261"/>
            <ac:spMk id="8" creationId="{635F3A4A-9BFA-4652-90A5-638DFE4CAA3B}"/>
          </ac:spMkLst>
        </pc:spChg>
        <pc:spChg chg="add del mod">
          <ac:chgData name="Ken Merrihew" userId="bcb7a1e886d99f07" providerId="LiveId" clId="{30458F9C-1FBF-484A-A6C1-1E0E5D1AB46A}" dt="2017-11-10T21:28:38.860" v="47" actId="478"/>
          <ac:spMkLst>
            <pc:docMk/>
            <pc:sldMk cId="722768017" sldId="261"/>
            <ac:spMk id="9" creationId="{140A975B-4B1C-4099-BAE0-EA39829BB239}"/>
          </ac:spMkLst>
        </pc:spChg>
        <pc:spChg chg="add del mod">
          <ac:chgData name="Ken Merrihew" userId="bcb7a1e886d99f07" providerId="LiveId" clId="{30458F9C-1FBF-484A-A6C1-1E0E5D1AB46A}" dt="2017-11-10T21:28:41.089" v="49" actId="478"/>
          <ac:spMkLst>
            <pc:docMk/>
            <pc:sldMk cId="722768017" sldId="261"/>
            <ac:spMk id="10" creationId="{656F06FD-5E61-44BF-9D72-F944481EAB82}"/>
          </ac:spMkLst>
        </pc:spChg>
        <pc:spChg chg="add del mod">
          <ac:chgData name="Ken Merrihew" userId="bcb7a1e886d99f07" providerId="LiveId" clId="{30458F9C-1FBF-484A-A6C1-1E0E5D1AB46A}" dt="2017-11-10T21:28:44.132" v="50" actId="478"/>
          <ac:spMkLst>
            <pc:docMk/>
            <pc:sldMk cId="722768017" sldId="261"/>
            <ac:spMk id="17" creationId="{6ED34A6D-149F-4048-AFF1-F7646F139285}"/>
          </ac:spMkLst>
        </pc:spChg>
        <pc:spChg chg="add mod ord">
          <ac:chgData name="Ken Merrihew" userId="bcb7a1e886d99f07" providerId="LiveId" clId="{30458F9C-1FBF-484A-A6C1-1E0E5D1AB46A}" dt="2017-11-10T23:04:11.045" v="992" actId="166"/>
          <ac:spMkLst>
            <pc:docMk/>
            <pc:sldMk cId="722768017" sldId="261"/>
            <ac:spMk id="18" creationId="{A332276C-FEAD-43E0-A7DE-116BB615DA4C}"/>
          </ac:spMkLst>
        </pc:spChg>
        <pc:spChg chg="add mod">
          <ac:chgData name="Ken Merrihew" userId="bcb7a1e886d99f07" providerId="LiveId" clId="{30458F9C-1FBF-484A-A6C1-1E0E5D1AB46A}" dt="2017-11-10T21:30:05.366" v="88" actId="1035"/>
          <ac:spMkLst>
            <pc:docMk/>
            <pc:sldMk cId="722768017" sldId="261"/>
            <ac:spMk id="19" creationId="{23441CB3-46EE-4343-88DF-B021F2E74AD4}"/>
          </ac:spMkLst>
        </pc:spChg>
        <pc:spChg chg="add del mod">
          <ac:chgData name="Ken Merrihew" userId="bcb7a1e886d99f07" providerId="LiveId" clId="{30458F9C-1FBF-484A-A6C1-1E0E5D1AB46A}" dt="2017-11-10T21:28:47.260" v="51" actId="478"/>
          <ac:spMkLst>
            <pc:docMk/>
            <pc:sldMk cId="722768017" sldId="261"/>
            <ac:spMk id="20" creationId="{1569A875-7087-40AE-B852-7EEA26B5C805}"/>
          </ac:spMkLst>
        </pc:spChg>
        <pc:spChg chg="add mod">
          <ac:chgData name="Ken Merrihew" userId="bcb7a1e886d99f07" providerId="LiveId" clId="{30458F9C-1FBF-484A-A6C1-1E0E5D1AB46A}" dt="2017-11-10T21:35:01.143" v="118" actId="122"/>
          <ac:spMkLst>
            <pc:docMk/>
            <pc:sldMk cId="722768017" sldId="261"/>
            <ac:spMk id="21" creationId="{590A798D-8901-44E6-8B70-A1F0F97246D2}"/>
          </ac:spMkLst>
        </pc:spChg>
        <pc:spChg chg="add mod">
          <ac:chgData name="Ken Merrihew" userId="bcb7a1e886d99f07" providerId="LiveId" clId="{30458F9C-1FBF-484A-A6C1-1E0E5D1AB46A}" dt="2017-11-10T22:52:52.178" v="971" actId="1036"/>
          <ac:spMkLst>
            <pc:docMk/>
            <pc:sldMk cId="722768017" sldId="261"/>
            <ac:spMk id="23" creationId="{BDED0E98-5A3B-4E21-876B-AE194D8F5847}"/>
          </ac:spMkLst>
        </pc:spChg>
        <pc:spChg chg="add mod">
          <ac:chgData name="Ken Merrihew" userId="bcb7a1e886d99f07" providerId="LiveId" clId="{30458F9C-1FBF-484A-A6C1-1E0E5D1AB46A}" dt="2017-11-10T21:45:14.307" v="542" actId="1035"/>
          <ac:spMkLst>
            <pc:docMk/>
            <pc:sldMk cId="722768017" sldId="261"/>
            <ac:spMk id="24" creationId="{611C03FA-FACA-4CE8-9385-8E2F968789E6}"/>
          </ac:spMkLst>
        </pc:spChg>
        <pc:spChg chg="add mod">
          <ac:chgData name="Ken Merrihew" userId="bcb7a1e886d99f07" providerId="LiveId" clId="{30458F9C-1FBF-484A-A6C1-1E0E5D1AB46A}" dt="2017-11-10T21:36:39.783" v="226" actId="1036"/>
          <ac:spMkLst>
            <pc:docMk/>
            <pc:sldMk cId="722768017" sldId="261"/>
            <ac:spMk id="25" creationId="{924B6BBC-56C2-47E7-9653-250E65957670}"/>
          </ac:spMkLst>
        </pc:spChg>
        <pc:spChg chg="add mod">
          <ac:chgData name="Ken Merrihew" userId="bcb7a1e886d99f07" providerId="LiveId" clId="{30458F9C-1FBF-484A-A6C1-1E0E5D1AB46A}" dt="2017-11-10T21:45:22.074" v="589" actId="1035"/>
          <ac:spMkLst>
            <pc:docMk/>
            <pc:sldMk cId="722768017" sldId="261"/>
            <ac:spMk id="26" creationId="{3596D8C4-5BF1-4E7B-AA02-C8B79286930A}"/>
          </ac:spMkLst>
        </pc:spChg>
        <pc:spChg chg="add mod ord">
          <ac:chgData name="Ken Merrihew" userId="bcb7a1e886d99f07" providerId="LiveId" clId="{30458F9C-1FBF-484A-A6C1-1E0E5D1AB46A}" dt="2017-11-10T23:08:01.811" v="1004" actId="166"/>
          <ac:spMkLst>
            <pc:docMk/>
            <pc:sldMk cId="722768017" sldId="261"/>
            <ac:spMk id="27" creationId="{7708E39A-7A86-449B-A31F-738D32BB0ACF}"/>
          </ac:spMkLst>
        </pc:spChg>
        <pc:spChg chg="add mod">
          <ac:chgData name="Ken Merrihew" userId="bcb7a1e886d99f07" providerId="LiveId" clId="{30458F9C-1FBF-484A-A6C1-1E0E5D1AB46A}" dt="2017-11-17T20:08:49.100" v="4990" actId="1038"/>
          <ac:spMkLst>
            <pc:docMk/>
            <pc:sldMk cId="722768017" sldId="261"/>
            <ac:spMk id="28" creationId="{CB7E5D92-EF6C-4660-8172-63EB6956FC50}"/>
          </ac:spMkLst>
        </pc:spChg>
        <pc:spChg chg="add mod ord">
          <ac:chgData name="Ken Merrihew" userId="bcb7a1e886d99f07" providerId="LiveId" clId="{30458F9C-1FBF-484A-A6C1-1E0E5D1AB46A}" dt="2017-11-10T23:07:56.446" v="1003" actId="166"/>
          <ac:spMkLst>
            <pc:docMk/>
            <pc:sldMk cId="722768017" sldId="261"/>
            <ac:spMk id="34" creationId="{1EE2B068-5107-4FFE-876F-E87EAD303C44}"/>
          </ac:spMkLst>
        </pc:spChg>
        <pc:spChg chg="add mod ord">
          <ac:chgData name="Ken Merrihew" userId="bcb7a1e886d99f07" providerId="LiveId" clId="{30458F9C-1FBF-484A-A6C1-1E0E5D1AB46A}" dt="2017-11-11T19:32:21.994" v="1133" actId="1038"/>
          <ac:spMkLst>
            <pc:docMk/>
            <pc:sldMk cId="722768017" sldId="261"/>
            <ac:spMk id="35" creationId="{9B92CDCA-66D0-43AC-A0D6-CE484F072CCF}"/>
          </ac:spMkLst>
        </pc:spChg>
        <pc:spChg chg="add mod">
          <ac:chgData name="Ken Merrihew" userId="bcb7a1e886d99f07" providerId="LiveId" clId="{30458F9C-1FBF-484A-A6C1-1E0E5D1AB46A}" dt="2017-11-11T19:32:21.994" v="1133" actId="1038"/>
          <ac:spMkLst>
            <pc:docMk/>
            <pc:sldMk cId="722768017" sldId="261"/>
            <ac:spMk id="50" creationId="{B0616369-6C35-4196-9B3C-119DF55E0705}"/>
          </ac:spMkLst>
        </pc:spChg>
        <pc:spChg chg="add mod ord">
          <ac:chgData name="Ken Merrihew" userId="bcb7a1e886d99f07" providerId="LiveId" clId="{30458F9C-1FBF-484A-A6C1-1E0E5D1AB46A}" dt="2017-11-11T19:32:21.994" v="1133" actId="1038"/>
          <ac:spMkLst>
            <pc:docMk/>
            <pc:sldMk cId="722768017" sldId="261"/>
            <ac:spMk id="51" creationId="{A3AC6CFE-1E4B-4A24-A409-6199E7F9172B}"/>
          </ac:spMkLst>
        </pc:spChg>
        <pc:spChg chg="add mod ord">
          <ac:chgData name="Ken Merrihew" userId="bcb7a1e886d99f07" providerId="LiveId" clId="{30458F9C-1FBF-484A-A6C1-1E0E5D1AB46A}" dt="2017-11-11T19:32:26.899" v="1134" actId="166"/>
          <ac:spMkLst>
            <pc:docMk/>
            <pc:sldMk cId="722768017" sldId="261"/>
            <ac:spMk id="54" creationId="{6FB0DAC1-35A6-40C9-B9B2-F7404C6ABCEC}"/>
          </ac:spMkLst>
        </pc:spChg>
        <pc:spChg chg="add mod">
          <ac:chgData name="Ken Merrihew" userId="bcb7a1e886d99f07" providerId="LiveId" clId="{30458F9C-1FBF-484A-A6C1-1E0E5D1AB46A}" dt="2017-11-10T23:14:14.483" v="1092" actId="1037"/>
          <ac:spMkLst>
            <pc:docMk/>
            <pc:sldMk cId="722768017" sldId="261"/>
            <ac:spMk id="55" creationId="{BB5B94EF-EA13-4C29-9904-3F37E7FE255B}"/>
          </ac:spMkLst>
        </pc:spChg>
        <pc:spChg chg="add mod">
          <ac:chgData name="Ken Merrihew" userId="bcb7a1e886d99f07" providerId="LiveId" clId="{30458F9C-1FBF-484A-A6C1-1E0E5D1AB46A}" dt="2017-11-10T21:52:12.002" v="913" actId="1035"/>
          <ac:spMkLst>
            <pc:docMk/>
            <pc:sldMk cId="722768017" sldId="261"/>
            <ac:spMk id="1031" creationId="{75EB61D7-9EA6-45BB-A97C-2D31F907D7A0}"/>
          </ac:spMkLst>
        </pc:spChg>
        <pc:spChg chg="add mod">
          <ac:chgData name="Ken Merrihew" userId="bcb7a1e886d99f07" providerId="LiveId" clId="{30458F9C-1FBF-484A-A6C1-1E0E5D1AB46A}" dt="2017-11-10T23:03:35.742" v="990" actId="693"/>
          <ac:spMkLst>
            <pc:docMk/>
            <pc:sldMk cId="722768017" sldId="261"/>
            <ac:spMk id="1037" creationId="{A49865C8-65CA-499A-9BEE-B0457959986B}"/>
          </ac:spMkLst>
        </pc:spChg>
        <pc:spChg chg="add mod">
          <ac:chgData name="Ken Merrihew" userId="bcb7a1e886d99f07" providerId="LiveId" clId="{30458F9C-1FBF-484A-A6C1-1E0E5D1AB46A}" dt="2017-11-10T23:07:24.404" v="1000" actId="693"/>
          <ac:spMkLst>
            <pc:docMk/>
            <pc:sldMk cId="722768017" sldId="261"/>
            <ac:spMk id="1038" creationId="{3D08A5BD-9D2F-4747-BEB0-CB1281F0BA6C}"/>
          </ac:spMkLst>
        </pc:spChg>
        <pc:spChg chg="add mod">
          <ac:chgData name="Ken Merrihew" userId="bcb7a1e886d99f07" providerId="LiveId" clId="{30458F9C-1FBF-484A-A6C1-1E0E5D1AB46A}" dt="2017-11-10T23:14:44.380" v="1095" actId="693"/>
          <ac:spMkLst>
            <pc:docMk/>
            <pc:sldMk cId="722768017" sldId="261"/>
            <ac:spMk id="1039" creationId="{243C668C-319B-44D2-A26C-FD2128345AF3}"/>
          </ac:spMkLst>
        </pc:spChg>
        <pc:spChg chg="add mod">
          <ac:chgData name="Ken Merrihew" userId="bcb7a1e886d99f07" providerId="LiveId" clId="{30458F9C-1FBF-484A-A6C1-1E0E5D1AB46A}" dt="2017-11-11T19:30:12.760" v="1114" actId="122"/>
          <ac:spMkLst>
            <pc:docMk/>
            <pc:sldMk cId="722768017" sldId="261"/>
            <ac:spMk id="1040" creationId="{58F2BB60-EF23-44A1-91DA-8E1A57FC2AD1}"/>
          </ac:spMkLst>
        </pc:spChg>
        <pc:spChg chg="add mod">
          <ac:chgData name="Ken Merrihew" userId="bcb7a1e886d99f07" providerId="LiveId" clId="{30458F9C-1FBF-484A-A6C1-1E0E5D1AB46A}" dt="2017-11-11T20:01:26.105" v="1633" actId="1037"/>
          <ac:spMkLst>
            <pc:docMk/>
            <pc:sldMk cId="722768017" sldId="261"/>
            <ac:spMk id="1041" creationId="{C9670E22-90D4-4C51-A913-63C2CD40D50C}"/>
          </ac:spMkLst>
        </pc:spChg>
        <pc:grpChg chg="add del mod">
          <ac:chgData name="Ken Merrihew" userId="bcb7a1e886d99f07" providerId="LiveId" clId="{30458F9C-1FBF-484A-A6C1-1E0E5D1AB46A}" dt="2017-11-10T21:28:39.904" v="48" actId="478"/>
          <ac:grpSpMkLst>
            <pc:docMk/>
            <pc:sldMk cId="722768017" sldId="261"/>
            <ac:grpSpMk id="11" creationId="{9BC7FBDD-F4F4-4B39-8DA4-FCA31C2FF828}"/>
          </ac:grpSpMkLst>
        </pc:grpChg>
        <pc:grpChg chg="add del mod">
          <ac:chgData name="Ken Merrihew" userId="bcb7a1e886d99f07" providerId="LiveId" clId="{30458F9C-1FBF-484A-A6C1-1E0E5D1AB46A}" dt="2017-11-10T21:28:23.390" v="44" actId="478"/>
          <ac:grpSpMkLst>
            <pc:docMk/>
            <pc:sldMk cId="722768017" sldId="261"/>
            <ac:grpSpMk id="14" creationId="{94626170-ED47-4BC5-BAA6-02C76F34D68F}"/>
          </ac:grpSpMkLst>
        </pc:grpChg>
        <pc:picChg chg="add mod ord modCrop">
          <ac:chgData name="Ken Merrihew" userId="bcb7a1e886d99f07" providerId="LiveId" clId="{30458F9C-1FBF-484A-A6C1-1E0E5D1AB46A}" dt="2017-11-10T21:28:08.821" v="43" actId="167"/>
          <ac:picMkLst>
            <pc:docMk/>
            <pc:sldMk cId="722768017" sldId="261"/>
            <ac:picMk id="6" creationId="{6749C299-0E04-4A2A-B097-321BD39C0E1A}"/>
          </ac:picMkLst>
        </pc:picChg>
        <pc:picChg chg="add del mod modCrop">
          <ac:chgData name="Ken Merrihew" userId="bcb7a1e886d99f07" providerId="LiveId" clId="{30458F9C-1FBF-484A-A6C1-1E0E5D1AB46A}" dt="2017-11-10T21:35:12.517" v="119" actId="478"/>
          <ac:picMkLst>
            <pc:docMk/>
            <pc:sldMk cId="722768017" sldId="261"/>
            <ac:picMk id="1026" creationId="{298F1BAB-1D69-44F8-81D1-9E8DA7C9FACF}"/>
          </ac:picMkLst>
        </pc:picChg>
        <pc:cxnChg chg="add del mod">
          <ac:chgData name="Ken Merrihew" userId="bcb7a1e886d99f07" providerId="LiveId" clId="{30458F9C-1FBF-484A-A6C1-1E0E5D1AB46A}" dt="2017-11-17T20:08:18.894" v="4968" actId="478"/>
          <ac:cxnSpMkLst>
            <pc:docMk/>
            <pc:sldMk cId="722768017" sldId="261"/>
            <ac:cxnSpMk id="29" creationId="{768BE6D2-6CC0-4D9A-8CE9-0ADA36581A6C}"/>
          </ac:cxnSpMkLst>
        </pc:cxnChg>
        <pc:cxnChg chg="add mod">
          <ac:chgData name="Ken Merrihew" userId="bcb7a1e886d99f07" providerId="LiveId" clId="{30458F9C-1FBF-484A-A6C1-1E0E5D1AB46A}" dt="2017-11-11T19:32:21.994" v="1133" actId="1038"/>
          <ac:cxnSpMkLst>
            <pc:docMk/>
            <pc:sldMk cId="722768017" sldId="261"/>
            <ac:cxnSpMk id="36" creationId="{FDB0D5E1-DB91-4B28-95C0-2626F3A8B965}"/>
          </ac:cxnSpMkLst>
        </pc:cxnChg>
        <pc:cxnChg chg="add mod">
          <ac:chgData name="Ken Merrihew" userId="bcb7a1e886d99f07" providerId="LiveId" clId="{30458F9C-1FBF-484A-A6C1-1E0E5D1AB46A}" dt="2017-11-10T21:48:16.760" v="762" actId="1036"/>
          <ac:cxnSpMkLst>
            <pc:docMk/>
            <pc:sldMk cId="722768017" sldId="261"/>
            <ac:cxnSpMk id="42" creationId="{8256ACCF-3924-42CF-A7FA-3EE127DC1D4C}"/>
          </ac:cxnSpMkLst>
        </pc:cxnChg>
        <pc:cxnChg chg="add mod">
          <ac:chgData name="Ken Merrihew" userId="bcb7a1e886d99f07" providerId="LiveId" clId="{30458F9C-1FBF-484A-A6C1-1E0E5D1AB46A}" dt="2017-11-10T21:53:21.329" v="916" actId="14861"/>
          <ac:cxnSpMkLst>
            <pc:docMk/>
            <pc:sldMk cId="722768017" sldId="261"/>
            <ac:cxnSpMk id="49" creationId="{0864BD1F-3822-4923-AB1C-89E50BB7715F}"/>
          </ac:cxnSpMkLst>
        </pc:cxnChg>
        <pc:cxnChg chg="add mod">
          <ac:chgData name="Ken Merrihew" userId="bcb7a1e886d99f07" providerId="LiveId" clId="{30458F9C-1FBF-484A-A6C1-1E0E5D1AB46A}" dt="2017-11-10T21:47:51.345" v="620" actId="1037"/>
          <ac:cxnSpMkLst>
            <pc:docMk/>
            <pc:sldMk cId="722768017" sldId="261"/>
            <ac:cxnSpMk id="1029" creationId="{6E97F654-6AC6-4BB2-A672-3D57E5C9FE7A}"/>
          </ac:cxnSpMkLst>
        </pc:cxnChg>
        <pc:cxnChg chg="add mod">
          <ac:chgData name="Ken Merrihew" userId="bcb7a1e886d99f07" providerId="LiveId" clId="{30458F9C-1FBF-484A-A6C1-1E0E5D1AB46A}" dt="2017-11-10T21:52:17.693" v="915" actId="1035"/>
          <ac:cxnSpMkLst>
            <pc:docMk/>
            <pc:sldMk cId="722768017" sldId="261"/>
            <ac:cxnSpMk id="1033" creationId="{8F6288B9-1AFF-4A45-B45D-38CF049AB39F}"/>
          </ac:cxnSpMkLst>
        </pc:cxnChg>
      </pc:sldChg>
      <pc:sldChg chg="add del">
        <pc:chgData name="Ken Merrihew" userId="bcb7a1e886d99f07" providerId="LiveId" clId="{30458F9C-1FBF-484A-A6C1-1E0E5D1AB46A}" dt="2017-11-13T20:13:49.860" v="1899" actId="2696"/>
        <pc:sldMkLst>
          <pc:docMk/>
          <pc:sldMk cId="403472446" sldId="262"/>
        </pc:sldMkLst>
      </pc:sldChg>
      <pc:sldChg chg="addSp delSp modSp add ord modTransition addAnim delAnim modAnim">
        <pc:chgData name="Ken Merrihew" userId="bcb7a1e886d99f07" providerId="LiveId" clId="{30458F9C-1FBF-484A-A6C1-1E0E5D1AB46A}" dt="2017-11-18T23:54:13.378" v="5122" actId="1036"/>
        <pc:sldMkLst>
          <pc:docMk/>
          <pc:sldMk cId="4195024264" sldId="263"/>
        </pc:sldMkLst>
        <pc:spChg chg="mod">
          <ac:chgData name="Ken Merrihew" userId="bcb7a1e886d99f07" providerId="LiveId" clId="{30458F9C-1FBF-484A-A6C1-1E0E5D1AB46A}" dt="2017-11-14T19:32:18.473" v="2716" actId="122"/>
          <ac:spMkLst>
            <pc:docMk/>
            <pc:sldMk cId="4195024264" sldId="263"/>
            <ac:spMk id="2" creationId="{3514FE05-E6E9-4A98-90AA-83F556B8F456}"/>
          </ac:spMkLst>
        </pc:spChg>
        <pc:spChg chg="mod">
          <ac:chgData name="Ken Merrihew" userId="bcb7a1e886d99f07" providerId="LiveId" clId="{30458F9C-1FBF-484A-A6C1-1E0E5D1AB46A}" dt="2017-11-14T19:15:42.947" v="2245" actId="255"/>
          <ac:spMkLst>
            <pc:docMk/>
            <pc:sldMk cId="4195024264" sldId="263"/>
            <ac:spMk id="3" creationId="{CF0A00D1-F637-4310-B3B7-0D015B18CEDA}"/>
          </ac:spMkLst>
        </pc:spChg>
        <pc:spChg chg="add del mod ord">
          <ac:chgData name="Ken Merrihew" userId="bcb7a1e886d99f07" providerId="LiveId" clId="{30458F9C-1FBF-484A-A6C1-1E0E5D1AB46A}" dt="2017-11-14T18:06:38.697" v="2047" actId="478"/>
          <ac:spMkLst>
            <pc:docMk/>
            <pc:sldMk cId="4195024264" sldId="263"/>
            <ac:spMk id="5" creationId="{AA72C87D-98CD-462D-86F7-B1FA58455F39}"/>
          </ac:spMkLst>
        </pc:spChg>
        <pc:spChg chg="add mod">
          <ac:chgData name="Ken Merrihew" userId="bcb7a1e886d99f07" providerId="LiveId" clId="{30458F9C-1FBF-484A-A6C1-1E0E5D1AB46A}" dt="2017-11-18T23:54:13.378" v="5122" actId="1036"/>
          <ac:spMkLst>
            <pc:docMk/>
            <pc:sldMk cId="4195024264" sldId="263"/>
            <ac:spMk id="6" creationId="{52D684F4-87FB-4B3C-B5FE-39095A31015E}"/>
          </ac:spMkLst>
        </pc:spChg>
        <pc:spChg chg="add mod">
          <ac:chgData name="Ken Merrihew" userId="bcb7a1e886d99f07" providerId="LiveId" clId="{30458F9C-1FBF-484A-A6C1-1E0E5D1AB46A}" dt="2017-11-18T23:54:13.378" v="5122" actId="1036"/>
          <ac:spMkLst>
            <pc:docMk/>
            <pc:sldMk cId="4195024264" sldId="263"/>
            <ac:spMk id="7" creationId="{0896D709-B8BC-4D21-9EF6-81A0DED157D7}"/>
          </ac:spMkLst>
        </pc:spChg>
        <pc:spChg chg="add mod">
          <ac:chgData name="Ken Merrihew" userId="bcb7a1e886d99f07" providerId="LiveId" clId="{30458F9C-1FBF-484A-A6C1-1E0E5D1AB46A}" dt="2017-11-18T23:54:13.378" v="5122" actId="1036"/>
          <ac:spMkLst>
            <pc:docMk/>
            <pc:sldMk cId="4195024264" sldId="263"/>
            <ac:spMk id="8" creationId="{36A2CA9F-2191-410A-A59D-A21818F634C1}"/>
          </ac:spMkLst>
        </pc:spChg>
        <pc:spChg chg="add mod">
          <ac:chgData name="Ken Merrihew" userId="bcb7a1e886d99f07" providerId="LiveId" clId="{30458F9C-1FBF-484A-A6C1-1E0E5D1AB46A}" dt="2017-11-18T23:54:13.378" v="5122" actId="1036"/>
          <ac:spMkLst>
            <pc:docMk/>
            <pc:sldMk cId="4195024264" sldId="263"/>
            <ac:spMk id="9" creationId="{D6C50BBF-2A3B-460E-94E4-A625ADB5029A}"/>
          </ac:spMkLst>
        </pc:spChg>
      </pc:sldChg>
      <pc:sldChg chg="addSp delSp modSp add ord delAnim modAnim">
        <pc:chgData name="Ken Merrihew" userId="bcb7a1e886d99f07" providerId="LiveId" clId="{30458F9C-1FBF-484A-A6C1-1E0E5D1AB46A}" dt="2017-11-17T20:12:11.912" v="4991" actId="14100"/>
        <pc:sldMkLst>
          <pc:docMk/>
          <pc:sldMk cId="2628719036" sldId="264"/>
        </pc:sldMkLst>
        <pc:spChg chg="mod">
          <ac:chgData name="Ken Merrihew" userId="bcb7a1e886d99f07" providerId="LiveId" clId="{30458F9C-1FBF-484A-A6C1-1E0E5D1AB46A}" dt="2017-11-17T18:40:44.625" v="4750" actId="14100"/>
          <ac:spMkLst>
            <pc:docMk/>
            <pc:sldMk cId="2628719036" sldId="264"/>
            <ac:spMk id="2" creationId="{3514FE05-E6E9-4A98-90AA-83F556B8F456}"/>
          </ac:spMkLst>
        </pc:spChg>
        <pc:spChg chg="del">
          <ac:chgData name="Ken Merrihew" userId="bcb7a1e886d99f07" providerId="LiveId" clId="{30458F9C-1FBF-484A-A6C1-1E0E5D1AB46A}" dt="2017-11-13T19:37:16.882" v="1645" actId="478"/>
          <ac:spMkLst>
            <pc:docMk/>
            <pc:sldMk cId="2628719036" sldId="264"/>
            <ac:spMk id="3" creationId="{CF0A00D1-F637-4310-B3B7-0D015B18CEDA}"/>
          </ac:spMkLst>
        </pc:spChg>
        <pc:spChg chg="add mod ord">
          <ac:chgData name="Ken Merrihew" userId="bcb7a1e886d99f07" providerId="LiveId" clId="{30458F9C-1FBF-484A-A6C1-1E0E5D1AB46A}" dt="2017-11-17T20:12:11.912" v="4991" actId="14100"/>
          <ac:spMkLst>
            <pc:docMk/>
            <pc:sldMk cId="2628719036" sldId="264"/>
            <ac:spMk id="5" creationId="{D95D0B17-BB67-4201-8265-E3B591038673}"/>
          </ac:spMkLst>
        </pc:spChg>
        <pc:spChg chg="del">
          <ac:chgData name="Ken Merrihew" userId="bcb7a1e886d99f07" providerId="LiveId" clId="{30458F9C-1FBF-484A-A6C1-1E0E5D1AB46A}" dt="2017-11-13T19:37:23.469" v="1647" actId="478"/>
          <ac:spMkLst>
            <pc:docMk/>
            <pc:sldMk cId="2628719036" sldId="264"/>
            <ac:spMk id="5" creationId="{AA72C87D-98CD-462D-86F7-B1FA58455F39}"/>
          </ac:spMkLst>
        </pc:spChg>
        <pc:spChg chg="del">
          <ac:chgData name="Ken Merrihew" userId="bcb7a1e886d99f07" providerId="LiveId" clId="{30458F9C-1FBF-484A-A6C1-1E0E5D1AB46A}" dt="2017-11-13T19:37:16.882" v="1645" actId="478"/>
          <ac:spMkLst>
            <pc:docMk/>
            <pc:sldMk cId="2628719036" sldId="264"/>
            <ac:spMk id="6" creationId="{52D684F4-87FB-4B3C-B5FE-39095A31015E}"/>
          </ac:spMkLst>
        </pc:spChg>
        <pc:spChg chg="del">
          <ac:chgData name="Ken Merrihew" userId="bcb7a1e886d99f07" providerId="LiveId" clId="{30458F9C-1FBF-484A-A6C1-1E0E5D1AB46A}" dt="2017-11-13T19:37:16.882" v="1645" actId="478"/>
          <ac:spMkLst>
            <pc:docMk/>
            <pc:sldMk cId="2628719036" sldId="264"/>
            <ac:spMk id="7" creationId="{0896D709-B8BC-4D21-9EF6-81A0DED157D7}"/>
          </ac:spMkLst>
        </pc:spChg>
      </pc:sldChg>
      <pc:sldChg chg="add ord">
        <pc:chgData name="Ken Merrihew" userId="bcb7a1e886d99f07" providerId="LiveId" clId="{30458F9C-1FBF-484A-A6C1-1E0E5D1AB46A}" dt="2017-11-13T19:35:39.212" v="1644" actId="122"/>
        <pc:sldMkLst>
          <pc:docMk/>
          <pc:sldMk cId="3511664192" sldId="265"/>
        </pc:sldMkLst>
      </pc:sldChg>
      <pc:sldChg chg="addSp modSp add modAnim">
        <pc:chgData name="Ken Merrihew" userId="bcb7a1e886d99f07" providerId="LiveId" clId="{30458F9C-1FBF-484A-A6C1-1E0E5D1AB46A}" dt="2017-11-13T20:17:26.776" v="1934" actId="122"/>
        <pc:sldMkLst>
          <pc:docMk/>
          <pc:sldMk cId="1147323181" sldId="266"/>
        </pc:sldMkLst>
        <pc:spChg chg="mod">
          <ac:chgData name="Ken Merrihew" userId="bcb7a1e886d99f07" providerId="LiveId" clId="{30458F9C-1FBF-484A-A6C1-1E0E5D1AB46A}" dt="2017-11-13T19:42:40.475" v="1670" actId="404"/>
          <ac:spMkLst>
            <pc:docMk/>
            <pc:sldMk cId="1147323181" sldId="266"/>
            <ac:spMk id="2" creationId="{3514FE05-E6E9-4A98-90AA-83F556B8F456}"/>
          </ac:spMkLst>
        </pc:spChg>
        <pc:spChg chg="add mod">
          <ac:chgData name="Ken Merrihew" userId="bcb7a1e886d99f07" providerId="LiveId" clId="{30458F9C-1FBF-484A-A6C1-1E0E5D1AB46A}" dt="2017-11-13T20:17:16.905" v="1932" actId="14100"/>
          <ac:spMkLst>
            <pc:docMk/>
            <pc:sldMk cId="1147323181" sldId="266"/>
            <ac:spMk id="5" creationId="{A76DE319-A00E-4E1F-BBAE-5473B963EC16}"/>
          </ac:spMkLst>
        </pc:spChg>
      </pc:sldChg>
      <pc:sldChg chg="add">
        <pc:chgData name="Ken Merrihew" userId="bcb7a1e886d99f07" providerId="LiveId" clId="{30458F9C-1FBF-484A-A6C1-1E0E5D1AB46A}" dt="2017-11-13T19:41:05.736" v="1656" actId="122"/>
        <pc:sldMkLst>
          <pc:docMk/>
          <pc:sldMk cId="1181003403" sldId="267"/>
        </pc:sldMkLst>
      </pc:sldChg>
      <pc:sldChg chg="addSp delSp modSp add addAnim delAnim modAnim">
        <pc:chgData name="Ken Merrihew" userId="bcb7a1e886d99f07" providerId="LiveId" clId="{30458F9C-1FBF-484A-A6C1-1E0E5D1AB46A}" dt="2017-11-17T19:21:50.019" v="4962" actId="14100"/>
        <pc:sldMkLst>
          <pc:docMk/>
          <pc:sldMk cId="162363606" sldId="268"/>
        </pc:sldMkLst>
        <pc:spChg chg="mod">
          <ac:chgData name="Ken Merrihew" userId="bcb7a1e886d99f07" providerId="LiveId" clId="{30458F9C-1FBF-484A-A6C1-1E0E5D1AB46A}" dt="2017-11-13T19:58:00.425" v="1835" actId="122"/>
          <ac:spMkLst>
            <pc:docMk/>
            <pc:sldMk cId="162363606" sldId="268"/>
            <ac:spMk id="2" creationId="{3514FE05-E6E9-4A98-90AA-83F556B8F456}"/>
          </ac:spMkLst>
        </pc:spChg>
        <pc:spChg chg="add del mod">
          <ac:chgData name="Ken Merrihew" userId="bcb7a1e886d99f07" providerId="LiveId" clId="{30458F9C-1FBF-484A-A6C1-1E0E5D1AB46A}" dt="2017-11-13T19:56:49.782" v="1827" actId="478"/>
          <ac:spMkLst>
            <pc:docMk/>
            <pc:sldMk cId="162363606" sldId="268"/>
            <ac:spMk id="3" creationId="{0C9FB4F2-5B37-4399-93E8-ABFE065F002B}"/>
          </ac:spMkLst>
        </pc:spChg>
        <pc:spChg chg="del mod">
          <ac:chgData name="Ken Merrihew" userId="bcb7a1e886d99f07" providerId="LiveId" clId="{30458F9C-1FBF-484A-A6C1-1E0E5D1AB46A}" dt="2017-11-13T19:57:46.887" v="1829" actId="478"/>
          <ac:spMkLst>
            <pc:docMk/>
            <pc:sldMk cId="162363606" sldId="268"/>
            <ac:spMk id="5" creationId="{A76DE319-A00E-4E1F-BBAE-5473B963EC16}"/>
          </ac:spMkLst>
        </pc:spChg>
        <pc:spChg chg="add del mod">
          <ac:chgData name="Ken Merrihew" userId="bcb7a1e886d99f07" providerId="LiveId" clId="{30458F9C-1FBF-484A-A6C1-1E0E5D1AB46A}" dt="2017-11-13T20:19:18.603" v="2006" actId="1035"/>
          <ac:spMkLst>
            <pc:docMk/>
            <pc:sldMk cId="162363606" sldId="268"/>
            <ac:spMk id="6" creationId="{BEA9CA0B-FFBC-4344-A7F8-C961D8182500}"/>
          </ac:spMkLst>
        </pc:spChg>
        <pc:spChg chg="add del">
          <ac:chgData name="Ken Merrihew" userId="bcb7a1e886d99f07" providerId="LiveId" clId="{30458F9C-1FBF-484A-A6C1-1E0E5D1AB46A}" dt="2017-11-13T19:55:43.807" v="1786" actId="122"/>
          <ac:spMkLst>
            <pc:docMk/>
            <pc:sldMk cId="162363606" sldId="268"/>
            <ac:spMk id="7" creationId="{006DBB19-2426-49D5-87F8-5EA9E3942CD0}"/>
          </ac:spMkLst>
        </pc:spChg>
        <pc:spChg chg="add mod">
          <ac:chgData name="Ken Merrihew" userId="bcb7a1e886d99f07" providerId="LiveId" clId="{30458F9C-1FBF-484A-A6C1-1E0E5D1AB46A}" dt="2017-11-17T19:20:00.904" v="4805" actId="1035"/>
          <ac:spMkLst>
            <pc:docMk/>
            <pc:sldMk cId="162363606" sldId="268"/>
            <ac:spMk id="9" creationId="{30DFAFB3-DE9D-4C6F-BAD0-509019E9741E}"/>
          </ac:spMkLst>
        </pc:spChg>
        <pc:spChg chg="add mod">
          <ac:chgData name="Ken Merrihew" userId="bcb7a1e886d99f07" providerId="LiveId" clId="{30458F9C-1FBF-484A-A6C1-1E0E5D1AB46A}" dt="2017-11-17T19:21:23.975" v="4960" actId="20577"/>
          <ac:spMkLst>
            <pc:docMk/>
            <pc:sldMk cId="162363606" sldId="268"/>
            <ac:spMk id="10" creationId="{C41160DA-4539-41BF-929D-AF8628892813}"/>
          </ac:spMkLst>
        </pc:spChg>
        <pc:picChg chg="add del mod">
          <ac:chgData name="Ken Merrihew" userId="bcb7a1e886d99f07" providerId="LiveId" clId="{30458F9C-1FBF-484A-A6C1-1E0E5D1AB46A}" dt="2017-11-17T16:15:44.964" v="3168" actId="14100"/>
          <ac:picMkLst>
            <pc:docMk/>
            <pc:sldMk cId="162363606" sldId="268"/>
            <ac:picMk id="5" creationId="{A2DF7D70-BB11-45C1-99EE-31D59726D913}"/>
          </ac:picMkLst>
        </pc:picChg>
        <pc:picChg chg="add del mod">
          <ac:chgData name="Ken Merrihew" userId="bcb7a1e886d99f07" providerId="LiveId" clId="{30458F9C-1FBF-484A-A6C1-1E0E5D1AB46A}" dt="2017-11-17T16:15:32.237" v="3166" actId="478"/>
          <ac:picMkLst>
            <pc:docMk/>
            <pc:sldMk cId="162363606" sldId="268"/>
            <ac:picMk id="8" creationId="{AEF0F0CA-874C-4D57-B209-CDC95148626C}"/>
          </ac:picMkLst>
        </pc:picChg>
      </pc:sldChg>
      <pc:sldChg chg="add ord">
        <pc:chgData name="Ken Merrihew" userId="bcb7a1e886d99f07" providerId="LiveId" clId="{30458F9C-1FBF-484A-A6C1-1E0E5D1AB46A}" dt="2017-11-13T20:17:00.848" v="1929" actId="122"/>
        <pc:sldMkLst>
          <pc:docMk/>
          <pc:sldMk cId="2124910222" sldId="269"/>
        </pc:sldMkLst>
      </pc:sldChg>
      <pc:sldChg chg="delSp modSp add ord delAnim modAnim">
        <pc:chgData name="Ken Merrihew" userId="bcb7a1e886d99f07" providerId="LiveId" clId="{30458F9C-1FBF-484A-A6C1-1E0E5D1AB46A}" dt="2017-11-19T00:11:53.529" v="5123"/>
        <pc:sldMkLst>
          <pc:docMk/>
          <pc:sldMk cId="38965552" sldId="270"/>
        </pc:sldMkLst>
        <pc:spChg chg="del">
          <ac:chgData name="Ken Merrihew" userId="bcb7a1e886d99f07" providerId="LiveId" clId="{30458F9C-1FBF-484A-A6C1-1E0E5D1AB46A}" dt="2017-11-18T23:36:16.578" v="4992" actId="478"/>
          <ac:spMkLst>
            <pc:docMk/>
            <pc:sldMk cId="38965552" sldId="270"/>
            <ac:spMk id="5" creationId="{A76DE319-A00E-4E1F-BBAE-5473B963EC16}"/>
          </ac:spMkLst>
        </pc:spChg>
        <pc:spChg chg="mod">
          <ac:chgData name="Ken Merrihew" userId="bcb7a1e886d99f07" providerId="LiveId" clId="{30458F9C-1FBF-484A-A6C1-1E0E5D1AB46A}" dt="2017-11-18T23:36:55.861" v="5055" actId="1035"/>
          <ac:spMkLst>
            <pc:docMk/>
            <pc:sldMk cId="38965552" sldId="270"/>
            <ac:spMk id="6" creationId="{BEA9CA0B-FFBC-4344-A7F8-C961D8182500}"/>
          </ac:spMkLst>
        </pc:spChg>
      </pc:sldChg>
      <pc:sldChg chg="addSp modSp add modAnim">
        <pc:chgData name="Ken Merrihew" userId="bcb7a1e886d99f07" providerId="LiveId" clId="{30458F9C-1FBF-484A-A6C1-1E0E5D1AB46A}" dt="2017-11-17T19:22:54.680" v="4964" actId="14100"/>
        <pc:sldMkLst>
          <pc:docMk/>
          <pc:sldMk cId="4195051007" sldId="271"/>
        </pc:sldMkLst>
        <pc:spChg chg="add mod">
          <ac:chgData name="Ken Merrihew" userId="bcb7a1e886d99f07" providerId="LiveId" clId="{30458F9C-1FBF-484A-A6C1-1E0E5D1AB46A}" dt="2017-11-17T16:35:30.067" v="3658" actId="164"/>
          <ac:spMkLst>
            <pc:docMk/>
            <pc:sldMk cId="4195051007" sldId="271"/>
            <ac:spMk id="2" creationId="{90BBF146-2C5D-4023-A9C2-E36C251A7F03}"/>
          </ac:spMkLst>
        </pc:spChg>
        <pc:spChg chg="add mod">
          <ac:chgData name="Ken Merrihew" userId="bcb7a1e886d99f07" providerId="LiveId" clId="{30458F9C-1FBF-484A-A6C1-1E0E5D1AB46A}" dt="2017-11-17T16:35:22.525" v="3657" actId="164"/>
          <ac:spMkLst>
            <pc:docMk/>
            <pc:sldMk cId="4195051007" sldId="271"/>
            <ac:spMk id="6" creationId="{36F22B73-1730-425F-9689-31CB9CF2E8C2}"/>
          </ac:spMkLst>
        </pc:spChg>
        <pc:spChg chg="add mod">
          <ac:chgData name="Ken Merrihew" userId="bcb7a1e886d99f07" providerId="LiveId" clId="{30458F9C-1FBF-484A-A6C1-1E0E5D1AB46A}" dt="2017-11-17T16:35:30.067" v="3658" actId="164"/>
          <ac:spMkLst>
            <pc:docMk/>
            <pc:sldMk cId="4195051007" sldId="271"/>
            <ac:spMk id="7" creationId="{24398008-CFBB-45F6-8287-F2DBC2FE415D}"/>
          </ac:spMkLst>
        </pc:spChg>
        <pc:spChg chg="add mod">
          <ac:chgData name="Ken Merrihew" userId="bcb7a1e886d99f07" providerId="LiveId" clId="{30458F9C-1FBF-484A-A6C1-1E0E5D1AB46A}" dt="2017-11-17T16:35:22.525" v="3657" actId="164"/>
          <ac:spMkLst>
            <pc:docMk/>
            <pc:sldMk cId="4195051007" sldId="271"/>
            <ac:spMk id="8" creationId="{B2761539-02A7-4AC9-AE7C-5B3A488A80AE}"/>
          </ac:spMkLst>
        </pc:spChg>
        <pc:spChg chg="add mod">
          <ac:chgData name="Ken Merrihew" userId="bcb7a1e886d99f07" providerId="LiveId" clId="{30458F9C-1FBF-484A-A6C1-1E0E5D1AB46A}" dt="2017-11-17T16:35:30.067" v="3658" actId="164"/>
          <ac:spMkLst>
            <pc:docMk/>
            <pc:sldMk cId="4195051007" sldId="271"/>
            <ac:spMk id="9" creationId="{9D50C712-E690-4AF2-BA27-DF2337131808}"/>
          </ac:spMkLst>
        </pc:spChg>
        <pc:spChg chg="add mod">
          <ac:chgData name="Ken Merrihew" userId="bcb7a1e886d99f07" providerId="LiveId" clId="{30458F9C-1FBF-484A-A6C1-1E0E5D1AB46A}" dt="2017-11-17T16:35:22.525" v="3657" actId="164"/>
          <ac:spMkLst>
            <pc:docMk/>
            <pc:sldMk cId="4195051007" sldId="271"/>
            <ac:spMk id="10" creationId="{33195B73-A7F2-49E0-85C2-9F62B332A87B}"/>
          </ac:spMkLst>
        </pc:spChg>
        <pc:grpChg chg="add mod">
          <ac:chgData name="Ken Merrihew" userId="bcb7a1e886d99f07" providerId="LiveId" clId="{30458F9C-1FBF-484A-A6C1-1E0E5D1AB46A}" dt="2017-11-17T16:35:22.525" v="3657" actId="164"/>
          <ac:grpSpMkLst>
            <pc:docMk/>
            <pc:sldMk cId="4195051007" sldId="271"/>
            <ac:grpSpMk id="11" creationId="{B32BEF4B-3514-4DE6-8773-1E71D22E4673}"/>
          </ac:grpSpMkLst>
        </pc:grpChg>
        <pc:grpChg chg="add mod">
          <ac:chgData name="Ken Merrihew" userId="bcb7a1e886d99f07" providerId="LiveId" clId="{30458F9C-1FBF-484A-A6C1-1E0E5D1AB46A}" dt="2017-11-17T16:35:30.067" v="3658" actId="164"/>
          <ac:grpSpMkLst>
            <pc:docMk/>
            <pc:sldMk cId="4195051007" sldId="271"/>
            <ac:grpSpMk id="12" creationId="{828E09CD-A2D6-4341-A927-88F731711984}"/>
          </ac:grpSpMkLst>
        </pc:grpChg>
        <pc:picChg chg="add mod">
          <ac:chgData name="Ken Merrihew" userId="bcb7a1e886d99f07" providerId="LiveId" clId="{30458F9C-1FBF-484A-A6C1-1E0E5D1AB46A}" dt="2017-11-17T16:35:22.525" v="3657" actId="164"/>
          <ac:picMkLst>
            <pc:docMk/>
            <pc:sldMk cId="4195051007" sldId="271"/>
            <ac:picMk id="3" creationId="{DAA79BEB-F541-4E4B-99D6-F35271A60EC7}"/>
          </ac:picMkLst>
        </pc:picChg>
        <pc:picChg chg="add mod">
          <ac:chgData name="Ken Merrihew" userId="bcb7a1e886d99f07" providerId="LiveId" clId="{30458F9C-1FBF-484A-A6C1-1E0E5D1AB46A}" dt="2017-11-17T16:35:30.067" v="3658" actId="164"/>
          <ac:picMkLst>
            <pc:docMk/>
            <pc:sldMk cId="4195051007" sldId="271"/>
            <ac:picMk id="5" creationId="{26CF8BAD-FD7B-4222-A13F-2D495F55B7F9}"/>
          </ac:picMkLst>
        </pc:picChg>
      </pc:sldChg>
      <pc:sldChg chg="addSp delSp modSp add delAnim modAnim">
        <pc:chgData name="Ken Merrihew" userId="bcb7a1e886d99f07" providerId="LiveId" clId="{30458F9C-1FBF-484A-A6C1-1E0E5D1AB46A}" dt="2017-11-14T16:41:01.047" v="2013" actId="478"/>
        <pc:sldMkLst>
          <pc:docMk/>
          <pc:sldMk cId="2082105941" sldId="272"/>
        </pc:sldMkLst>
        <pc:spChg chg="mod">
          <ac:chgData name="Ken Merrihew" userId="bcb7a1e886d99f07" providerId="LiveId" clId="{30458F9C-1FBF-484A-A6C1-1E0E5D1AB46A}" dt="2017-11-13T20:07:08.558" v="1847" actId="2711"/>
          <ac:spMkLst>
            <pc:docMk/>
            <pc:sldMk cId="2082105941" sldId="272"/>
            <ac:spMk id="2" creationId="{3514FE05-E6E9-4A98-90AA-83F556B8F456}"/>
          </ac:spMkLst>
        </pc:spChg>
        <pc:spChg chg="add del">
          <ac:chgData name="Ken Merrihew" userId="bcb7a1e886d99f07" providerId="LiveId" clId="{30458F9C-1FBF-484A-A6C1-1E0E5D1AB46A}" dt="2017-11-14T15:56:03.952" v="2011" actId="478"/>
          <ac:spMkLst>
            <pc:docMk/>
            <pc:sldMk cId="2082105941" sldId="272"/>
            <ac:spMk id="3" creationId="{2E4A0940-AF48-48F1-B9E2-E9DEA4426F74}"/>
          </ac:spMkLst>
        </pc:spChg>
        <pc:spChg chg="del">
          <ac:chgData name="Ken Merrihew" userId="bcb7a1e886d99f07" providerId="LiveId" clId="{30458F9C-1FBF-484A-A6C1-1E0E5D1AB46A}" dt="2017-11-13T20:06:40.648" v="1837" actId="478"/>
          <ac:spMkLst>
            <pc:docMk/>
            <pc:sldMk cId="2082105941" sldId="272"/>
            <ac:spMk id="5" creationId="{A76DE319-A00E-4E1F-BBAE-5473B963EC16}"/>
          </ac:spMkLst>
        </pc:spChg>
        <pc:spChg chg="del">
          <ac:chgData name="Ken Merrihew" userId="bcb7a1e886d99f07" providerId="LiveId" clId="{30458F9C-1FBF-484A-A6C1-1E0E5D1AB46A}" dt="2017-11-13T20:06:40.648" v="1837" actId="478"/>
          <ac:spMkLst>
            <pc:docMk/>
            <pc:sldMk cId="2082105941" sldId="272"/>
            <ac:spMk id="6" creationId="{BEA9CA0B-FFBC-4344-A7F8-C961D8182500}"/>
          </ac:spMkLst>
        </pc:spChg>
        <pc:spChg chg="add del">
          <ac:chgData name="Ken Merrihew" userId="bcb7a1e886d99f07" providerId="LiveId" clId="{30458F9C-1FBF-484A-A6C1-1E0E5D1AB46A}" dt="2017-11-14T16:41:01.047" v="2013" actId="478"/>
          <ac:spMkLst>
            <pc:docMk/>
            <pc:sldMk cId="2082105941" sldId="272"/>
            <ac:spMk id="7" creationId="{323B0F94-9DBE-4698-861D-E106488C7EBF}"/>
          </ac:spMkLst>
        </pc:spChg>
      </pc:sldChg>
      <pc:sldChg chg="add">
        <pc:chgData name="Ken Merrihew" userId="bcb7a1e886d99f07" providerId="LiveId" clId="{30458F9C-1FBF-484A-A6C1-1E0E5D1AB46A}" dt="2017-11-13T20:06:35.963" v="1836" actId="122"/>
        <pc:sldMkLst>
          <pc:docMk/>
          <pc:sldMk cId="225891035" sldId="273"/>
        </pc:sldMkLst>
      </pc:sldChg>
      <pc:sldChg chg="addSp delSp modSp add delAnim modAnim">
        <pc:chgData name="Ken Merrihew" userId="bcb7a1e886d99f07" providerId="LiveId" clId="{30458F9C-1FBF-484A-A6C1-1E0E5D1AB46A}" dt="2017-11-17T17:17:55.479" v="4012" actId="14100"/>
        <pc:sldMkLst>
          <pc:docMk/>
          <pc:sldMk cId="486524183" sldId="274"/>
        </pc:sldMkLst>
        <pc:spChg chg="del mod">
          <ac:chgData name="Ken Merrihew" userId="bcb7a1e886d99f07" providerId="LiveId" clId="{30458F9C-1FBF-484A-A6C1-1E0E5D1AB46A}" dt="2017-11-17T17:17:31.347" v="4008" actId="478"/>
          <ac:spMkLst>
            <pc:docMk/>
            <pc:sldMk cId="486524183" sldId="274"/>
            <ac:spMk id="2" creationId="{3514FE05-E6E9-4A98-90AA-83F556B8F456}"/>
          </ac:spMkLst>
        </pc:spChg>
        <pc:spChg chg="add mod ord">
          <ac:chgData name="Ken Merrihew" userId="bcb7a1e886d99f07" providerId="LiveId" clId="{30458F9C-1FBF-484A-A6C1-1E0E5D1AB46A}" dt="2017-11-17T17:17:28.885" v="4007" actId="1036"/>
          <ac:spMkLst>
            <pc:docMk/>
            <pc:sldMk cId="486524183" sldId="274"/>
            <ac:spMk id="5" creationId="{E1A68D45-F144-4987-A2BE-C23D07DD274A}"/>
          </ac:spMkLst>
        </pc:spChg>
        <pc:spChg chg="add del mod">
          <ac:chgData name="Ken Merrihew" userId="bcb7a1e886d99f07" providerId="LiveId" clId="{30458F9C-1FBF-484A-A6C1-1E0E5D1AB46A}" dt="2017-11-17T17:17:32.471" v="4009" actId="478"/>
          <ac:spMkLst>
            <pc:docMk/>
            <pc:sldMk cId="486524183" sldId="274"/>
            <ac:spMk id="6" creationId="{6B928765-C786-4AFC-9C9B-4798239CF60C}"/>
          </ac:spMkLst>
        </pc:spChg>
        <pc:spChg chg="add mod ord">
          <ac:chgData name="Ken Merrihew" userId="bcb7a1e886d99f07" providerId="LiveId" clId="{30458F9C-1FBF-484A-A6C1-1E0E5D1AB46A}" dt="2017-11-17T17:17:51.329" v="4011" actId="14100"/>
          <ac:spMkLst>
            <pc:docMk/>
            <pc:sldMk cId="486524183" sldId="274"/>
            <ac:spMk id="7" creationId="{6135AB71-D04A-401C-9B23-10568BB47F9D}"/>
          </ac:spMkLst>
        </pc:spChg>
      </pc:sldChg>
      <pc:sldChg chg="add">
        <pc:chgData name="Ken Merrihew" userId="bcb7a1e886d99f07" providerId="LiveId" clId="{30458F9C-1FBF-484A-A6C1-1E0E5D1AB46A}" dt="2017-11-13T20:08:49.816" v="1848" actId="122"/>
        <pc:sldMkLst>
          <pc:docMk/>
          <pc:sldMk cId="3037539255" sldId="275"/>
        </pc:sldMkLst>
      </pc:sldChg>
      <pc:sldChg chg="add">
        <pc:chgData name="Ken Merrihew" userId="bcb7a1e886d99f07" providerId="LiveId" clId="{30458F9C-1FBF-484A-A6C1-1E0E5D1AB46A}" dt="2017-11-14T18:06:02.203" v="2014" actId="122"/>
        <pc:sldMkLst>
          <pc:docMk/>
          <pc:sldMk cId="32937143" sldId="276"/>
        </pc:sldMkLst>
      </pc:sldChg>
      <pc:sldChg chg="add">
        <pc:chgData name="Ken Merrihew" userId="bcb7a1e886d99f07" providerId="LiveId" clId="{30458F9C-1FBF-484A-A6C1-1E0E5D1AB46A}" dt="2017-11-14T18:06:09.339" v="2016" actId="122"/>
        <pc:sldMkLst>
          <pc:docMk/>
          <pc:sldMk cId="2565120103" sldId="277"/>
        </pc:sldMkLst>
      </pc:sldChg>
      <pc:sldChg chg="addSp modSp add modAnim">
        <pc:chgData name="Ken Merrihew" userId="bcb7a1e886d99f07" providerId="LiveId" clId="{30458F9C-1FBF-484A-A6C1-1E0E5D1AB46A}" dt="2017-11-18T23:53:10.680" v="5105" actId="1036"/>
        <pc:sldMkLst>
          <pc:docMk/>
          <pc:sldMk cId="2491716390" sldId="278"/>
        </pc:sldMkLst>
        <pc:spChg chg="mod">
          <ac:chgData name="Ken Merrihew" userId="bcb7a1e886d99f07" providerId="LiveId" clId="{30458F9C-1FBF-484A-A6C1-1E0E5D1AB46A}" dt="2017-11-14T19:32:11.775" v="2715" actId="122"/>
          <ac:spMkLst>
            <pc:docMk/>
            <pc:sldMk cId="2491716390" sldId="278"/>
            <ac:spMk id="2" creationId="{3514FE05-E6E9-4A98-90AA-83F556B8F456}"/>
          </ac:spMkLst>
        </pc:spChg>
        <pc:spChg chg="mod">
          <ac:chgData name="Ken Merrihew" userId="bcb7a1e886d99f07" providerId="LiveId" clId="{30458F9C-1FBF-484A-A6C1-1E0E5D1AB46A}" dt="2017-11-14T19:19:01.570" v="2424" actId="255"/>
          <ac:spMkLst>
            <pc:docMk/>
            <pc:sldMk cId="2491716390" sldId="278"/>
            <ac:spMk id="3" creationId="{CF0A00D1-F637-4310-B3B7-0D015B18CEDA}"/>
          </ac:spMkLst>
        </pc:spChg>
        <pc:spChg chg="mod">
          <ac:chgData name="Ken Merrihew" userId="bcb7a1e886d99f07" providerId="LiveId" clId="{30458F9C-1FBF-484A-A6C1-1E0E5D1AB46A}" dt="2017-11-18T23:53:10.680" v="5105" actId="1036"/>
          <ac:spMkLst>
            <pc:docMk/>
            <pc:sldMk cId="2491716390" sldId="278"/>
            <ac:spMk id="6" creationId="{52D684F4-87FB-4B3C-B5FE-39095A31015E}"/>
          </ac:spMkLst>
        </pc:spChg>
        <pc:spChg chg="mod">
          <ac:chgData name="Ken Merrihew" userId="bcb7a1e886d99f07" providerId="LiveId" clId="{30458F9C-1FBF-484A-A6C1-1E0E5D1AB46A}" dt="2017-11-18T23:53:10.680" v="5105" actId="1036"/>
          <ac:spMkLst>
            <pc:docMk/>
            <pc:sldMk cId="2491716390" sldId="278"/>
            <ac:spMk id="7" creationId="{0896D709-B8BC-4D21-9EF6-81A0DED157D7}"/>
          </ac:spMkLst>
        </pc:spChg>
        <pc:spChg chg="mod">
          <ac:chgData name="Ken Merrihew" userId="bcb7a1e886d99f07" providerId="LiveId" clId="{30458F9C-1FBF-484A-A6C1-1E0E5D1AB46A}" dt="2017-11-18T23:53:10.680" v="5105" actId="1036"/>
          <ac:spMkLst>
            <pc:docMk/>
            <pc:sldMk cId="2491716390" sldId="278"/>
            <ac:spMk id="8" creationId="{36A2CA9F-2191-410A-A59D-A21818F634C1}"/>
          </ac:spMkLst>
        </pc:spChg>
        <pc:spChg chg="mod">
          <ac:chgData name="Ken Merrihew" userId="bcb7a1e886d99f07" providerId="LiveId" clId="{30458F9C-1FBF-484A-A6C1-1E0E5D1AB46A}" dt="2017-11-18T23:53:10.680" v="5105" actId="1036"/>
          <ac:spMkLst>
            <pc:docMk/>
            <pc:sldMk cId="2491716390" sldId="278"/>
            <ac:spMk id="9" creationId="{D6C50BBF-2A3B-460E-94E4-A625ADB5029A}"/>
          </ac:spMkLst>
        </pc:spChg>
        <pc:spChg chg="add mod">
          <ac:chgData name="Ken Merrihew" userId="bcb7a1e886d99f07" providerId="LiveId" clId="{30458F9C-1FBF-484A-A6C1-1E0E5D1AB46A}" dt="2017-11-18T23:53:10.680" v="5105" actId="1036"/>
          <ac:spMkLst>
            <pc:docMk/>
            <pc:sldMk cId="2491716390" sldId="278"/>
            <ac:spMk id="10" creationId="{5BB53501-3B6A-40B5-A89C-F8AD7F6FB34C}"/>
          </ac:spMkLst>
        </pc:spChg>
      </pc:sldChg>
      <pc:sldChg chg="delSp modSp add delAnim modAnim">
        <pc:chgData name="Ken Merrihew" userId="bcb7a1e886d99f07" providerId="LiveId" clId="{30458F9C-1FBF-484A-A6C1-1E0E5D1AB46A}" dt="2017-11-18T23:54:04.593" v="5115" actId="1036"/>
        <pc:sldMkLst>
          <pc:docMk/>
          <pc:sldMk cId="1960955018" sldId="279"/>
        </pc:sldMkLst>
        <pc:spChg chg="mod">
          <ac:chgData name="Ken Merrihew" userId="bcb7a1e886d99f07" providerId="LiveId" clId="{30458F9C-1FBF-484A-A6C1-1E0E5D1AB46A}" dt="2017-11-14T19:32:07.983" v="2714" actId="122"/>
          <ac:spMkLst>
            <pc:docMk/>
            <pc:sldMk cId="1960955018" sldId="279"/>
            <ac:spMk id="2" creationId="{3514FE05-E6E9-4A98-90AA-83F556B8F456}"/>
          </ac:spMkLst>
        </pc:spChg>
        <pc:spChg chg="mod">
          <ac:chgData name="Ken Merrihew" userId="bcb7a1e886d99f07" providerId="LiveId" clId="{30458F9C-1FBF-484A-A6C1-1E0E5D1AB46A}" dt="2017-11-14T19:22:17.386" v="2579" actId="255"/>
          <ac:spMkLst>
            <pc:docMk/>
            <pc:sldMk cId="1960955018" sldId="279"/>
            <ac:spMk id="3" creationId="{CF0A00D1-F637-4310-B3B7-0D015B18CEDA}"/>
          </ac:spMkLst>
        </pc:spChg>
        <pc:spChg chg="mod">
          <ac:chgData name="Ken Merrihew" userId="bcb7a1e886d99f07" providerId="LiveId" clId="{30458F9C-1FBF-484A-A6C1-1E0E5D1AB46A}" dt="2017-11-18T23:54:04.593" v="5115" actId="1036"/>
          <ac:spMkLst>
            <pc:docMk/>
            <pc:sldMk cId="1960955018" sldId="279"/>
            <ac:spMk id="6" creationId="{52D684F4-87FB-4B3C-B5FE-39095A31015E}"/>
          </ac:spMkLst>
        </pc:spChg>
        <pc:spChg chg="mod">
          <ac:chgData name="Ken Merrihew" userId="bcb7a1e886d99f07" providerId="LiveId" clId="{30458F9C-1FBF-484A-A6C1-1E0E5D1AB46A}" dt="2017-11-18T23:54:04.593" v="5115" actId="1036"/>
          <ac:spMkLst>
            <pc:docMk/>
            <pc:sldMk cId="1960955018" sldId="279"/>
            <ac:spMk id="7" creationId="{0896D709-B8BC-4D21-9EF6-81A0DED157D7}"/>
          </ac:spMkLst>
        </pc:spChg>
        <pc:spChg chg="mod">
          <ac:chgData name="Ken Merrihew" userId="bcb7a1e886d99f07" providerId="LiveId" clId="{30458F9C-1FBF-484A-A6C1-1E0E5D1AB46A}" dt="2017-11-18T23:54:04.593" v="5115" actId="1036"/>
          <ac:spMkLst>
            <pc:docMk/>
            <pc:sldMk cId="1960955018" sldId="279"/>
            <ac:spMk id="8" creationId="{36A2CA9F-2191-410A-A59D-A21818F634C1}"/>
          </ac:spMkLst>
        </pc:spChg>
        <pc:spChg chg="mod">
          <ac:chgData name="Ken Merrihew" userId="bcb7a1e886d99f07" providerId="LiveId" clId="{30458F9C-1FBF-484A-A6C1-1E0E5D1AB46A}" dt="2017-11-18T23:54:04.593" v="5115" actId="1036"/>
          <ac:spMkLst>
            <pc:docMk/>
            <pc:sldMk cId="1960955018" sldId="279"/>
            <ac:spMk id="9" creationId="{D6C50BBF-2A3B-460E-94E4-A625ADB5029A}"/>
          </ac:spMkLst>
        </pc:spChg>
        <pc:spChg chg="del mod">
          <ac:chgData name="Ken Merrihew" userId="bcb7a1e886d99f07" providerId="LiveId" clId="{30458F9C-1FBF-484A-A6C1-1E0E5D1AB46A}" dt="2017-11-14T19:22:29.855" v="2581" actId="478"/>
          <ac:spMkLst>
            <pc:docMk/>
            <pc:sldMk cId="1960955018" sldId="279"/>
            <ac:spMk id="10" creationId="{5BB53501-3B6A-40B5-A89C-F8AD7F6FB34C}"/>
          </ac:spMkLst>
        </pc:spChg>
      </pc:sldChg>
      <pc:sldChg chg="modSp add modAnim">
        <pc:chgData name="Ken Merrihew" userId="bcb7a1e886d99f07" providerId="LiveId" clId="{30458F9C-1FBF-484A-A6C1-1E0E5D1AB46A}" dt="2017-11-14T19:32:04.258" v="2713" actId="122"/>
        <pc:sldMkLst>
          <pc:docMk/>
          <pc:sldMk cId="1402404041" sldId="280"/>
        </pc:sldMkLst>
        <pc:spChg chg="mod">
          <ac:chgData name="Ken Merrihew" userId="bcb7a1e886d99f07" providerId="LiveId" clId="{30458F9C-1FBF-484A-A6C1-1E0E5D1AB46A}" dt="2017-11-14T19:32:04.258" v="2713" actId="122"/>
          <ac:spMkLst>
            <pc:docMk/>
            <pc:sldMk cId="1402404041" sldId="280"/>
            <ac:spMk id="2" creationId="{3514FE05-E6E9-4A98-90AA-83F556B8F456}"/>
          </ac:spMkLst>
        </pc:spChg>
        <pc:spChg chg="mod">
          <ac:chgData name="Ken Merrihew" userId="bcb7a1e886d99f07" providerId="LiveId" clId="{30458F9C-1FBF-484A-A6C1-1E0E5D1AB46A}" dt="2017-11-14T19:24:49.923" v="2615" actId="255"/>
          <ac:spMkLst>
            <pc:docMk/>
            <pc:sldMk cId="1402404041" sldId="280"/>
            <ac:spMk id="3" creationId="{CF0A00D1-F637-4310-B3B7-0D015B18CEDA}"/>
          </ac:spMkLst>
        </pc:spChg>
        <pc:spChg chg="mod">
          <ac:chgData name="Ken Merrihew" userId="bcb7a1e886d99f07" providerId="LiveId" clId="{30458F9C-1FBF-484A-A6C1-1E0E5D1AB46A}" dt="2017-11-14T19:25:05.697" v="2646" actId="1036"/>
          <ac:spMkLst>
            <pc:docMk/>
            <pc:sldMk cId="1402404041" sldId="280"/>
            <ac:spMk id="6" creationId="{52D684F4-87FB-4B3C-B5FE-39095A31015E}"/>
          </ac:spMkLst>
        </pc:spChg>
        <pc:spChg chg="mod">
          <ac:chgData name="Ken Merrihew" userId="bcb7a1e886d99f07" providerId="LiveId" clId="{30458F9C-1FBF-484A-A6C1-1E0E5D1AB46A}" dt="2017-11-14T19:25:05.697" v="2646" actId="1036"/>
          <ac:spMkLst>
            <pc:docMk/>
            <pc:sldMk cId="1402404041" sldId="280"/>
            <ac:spMk id="7" creationId="{0896D709-B8BC-4D21-9EF6-81A0DED157D7}"/>
          </ac:spMkLst>
        </pc:spChg>
        <pc:spChg chg="mod">
          <ac:chgData name="Ken Merrihew" userId="bcb7a1e886d99f07" providerId="LiveId" clId="{30458F9C-1FBF-484A-A6C1-1E0E5D1AB46A}" dt="2017-11-14T19:25:05.697" v="2646" actId="1036"/>
          <ac:spMkLst>
            <pc:docMk/>
            <pc:sldMk cId="1402404041" sldId="280"/>
            <ac:spMk id="8" creationId="{36A2CA9F-2191-410A-A59D-A21818F634C1}"/>
          </ac:spMkLst>
        </pc:spChg>
        <pc:spChg chg="mod">
          <ac:chgData name="Ken Merrihew" userId="bcb7a1e886d99f07" providerId="LiveId" clId="{30458F9C-1FBF-484A-A6C1-1E0E5D1AB46A}" dt="2017-11-14T19:25:13.467" v="2678" actId="1035"/>
          <ac:spMkLst>
            <pc:docMk/>
            <pc:sldMk cId="1402404041" sldId="280"/>
            <ac:spMk id="9" creationId="{D6C50BBF-2A3B-460E-94E4-A625ADB5029A}"/>
          </ac:spMkLst>
        </pc:spChg>
      </pc:sldChg>
      <pc:sldChg chg="modSp add modAnim">
        <pc:chgData name="Ken Merrihew" userId="bcb7a1e886d99f07" providerId="LiveId" clId="{30458F9C-1FBF-484A-A6C1-1E0E5D1AB46A}" dt="2017-11-17T20:06:33.789" v="4966" actId="14100"/>
        <pc:sldMkLst>
          <pc:docMk/>
          <pc:sldMk cId="2298191353" sldId="281"/>
        </pc:sldMkLst>
        <pc:spChg chg="mod">
          <ac:chgData name="Ken Merrihew" userId="bcb7a1e886d99f07" providerId="LiveId" clId="{30458F9C-1FBF-484A-A6C1-1E0E5D1AB46A}" dt="2017-11-14T19:32:00.153" v="2712" actId="122"/>
          <ac:spMkLst>
            <pc:docMk/>
            <pc:sldMk cId="2298191353" sldId="281"/>
            <ac:spMk id="2" creationId="{3514FE05-E6E9-4A98-90AA-83F556B8F456}"/>
          </ac:spMkLst>
        </pc:spChg>
        <pc:spChg chg="mod">
          <ac:chgData name="Ken Merrihew" userId="bcb7a1e886d99f07" providerId="LiveId" clId="{30458F9C-1FBF-484A-A6C1-1E0E5D1AB46A}" dt="2017-11-14T19:26:23.944" v="2685" actId="255"/>
          <ac:spMkLst>
            <pc:docMk/>
            <pc:sldMk cId="2298191353" sldId="281"/>
            <ac:spMk id="3" creationId="{CF0A00D1-F637-4310-B3B7-0D015B18CEDA}"/>
          </ac:spMkLst>
        </pc:spChg>
        <pc:spChg chg="mod">
          <ac:chgData name="Ken Merrihew" userId="bcb7a1e886d99f07" providerId="LiveId" clId="{30458F9C-1FBF-484A-A6C1-1E0E5D1AB46A}" dt="2017-11-14T19:26:23.944" v="2685" actId="255"/>
          <ac:spMkLst>
            <pc:docMk/>
            <pc:sldMk cId="2298191353" sldId="281"/>
            <ac:spMk id="6" creationId="{52D684F4-87FB-4B3C-B5FE-39095A31015E}"/>
          </ac:spMkLst>
        </pc:spChg>
        <pc:spChg chg="mod">
          <ac:chgData name="Ken Merrihew" userId="bcb7a1e886d99f07" providerId="LiveId" clId="{30458F9C-1FBF-484A-A6C1-1E0E5D1AB46A}" dt="2017-11-14T19:26:23.944" v="2685" actId="255"/>
          <ac:spMkLst>
            <pc:docMk/>
            <pc:sldMk cId="2298191353" sldId="281"/>
            <ac:spMk id="7" creationId="{0896D709-B8BC-4D21-9EF6-81A0DED157D7}"/>
          </ac:spMkLst>
        </pc:spChg>
        <pc:spChg chg="mod">
          <ac:chgData name="Ken Merrihew" userId="bcb7a1e886d99f07" providerId="LiveId" clId="{30458F9C-1FBF-484A-A6C1-1E0E5D1AB46A}" dt="2017-11-14T19:26:23.944" v="2685" actId="255"/>
          <ac:spMkLst>
            <pc:docMk/>
            <pc:sldMk cId="2298191353" sldId="281"/>
            <ac:spMk id="8" creationId="{36A2CA9F-2191-410A-A59D-A21818F634C1}"/>
          </ac:spMkLst>
        </pc:spChg>
        <pc:spChg chg="mod">
          <ac:chgData name="Ken Merrihew" userId="bcb7a1e886d99f07" providerId="LiveId" clId="{30458F9C-1FBF-484A-A6C1-1E0E5D1AB46A}" dt="2017-11-14T19:26:23.944" v="2685" actId="255"/>
          <ac:spMkLst>
            <pc:docMk/>
            <pc:sldMk cId="2298191353" sldId="281"/>
            <ac:spMk id="9" creationId="{D6C50BBF-2A3B-460E-94E4-A625ADB5029A}"/>
          </ac:spMkLst>
        </pc:spChg>
      </pc:sldChg>
      <pc:sldChg chg="addSp delSp modSp add addAnim delAnim modAnim">
        <pc:chgData name="Ken Merrihew" userId="bcb7a1e886d99f07" providerId="LiveId" clId="{30458F9C-1FBF-484A-A6C1-1E0E5D1AB46A}" dt="2017-11-18T23:38:46.484" v="5057"/>
        <pc:sldMkLst>
          <pc:docMk/>
          <pc:sldMk cId="2393064606" sldId="282"/>
        </pc:sldMkLst>
        <pc:spChg chg="mod">
          <ac:chgData name="Ken Merrihew" userId="bcb7a1e886d99f07" providerId="LiveId" clId="{30458F9C-1FBF-484A-A6C1-1E0E5D1AB46A}" dt="2017-11-17T15:55:02.904" v="3139" actId="20577"/>
          <ac:spMkLst>
            <pc:docMk/>
            <pc:sldMk cId="2393064606" sldId="282"/>
            <ac:spMk id="2" creationId="{3514FE05-E6E9-4A98-90AA-83F556B8F456}"/>
          </ac:spMkLst>
        </pc:spChg>
        <pc:spChg chg="del mod">
          <ac:chgData name="Ken Merrihew" userId="bcb7a1e886d99f07" providerId="LiveId" clId="{30458F9C-1FBF-484A-A6C1-1E0E5D1AB46A}" dt="2017-11-17T15:55:41.770" v="3143" actId="478"/>
          <ac:spMkLst>
            <pc:docMk/>
            <pc:sldMk cId="2393064606" sldId="282"/>
            <ac:spMk id="5" creationId="{A76DE319-A00E-4E1F-BBAE-5473B963EC16}"/>
          </ac:spMkLst>
        </pc:spChg>
        <pc:spChg chg="mod">
          <ac:chgData name="Ken Merrihew" userId="bcb7a1e886d99f07" providerId="LiveId" clId="{30458F9C-1FBF-484A-A6C1-1E0E5D1AB46A}" dt="2017-11-17T15:50:15.933" v="2813" actId="1037"/>
          <ac:spMkLst>
            <pc:docMk/>
            <pc:sldMk cId="2393064606" sldId="282"/>
            <ac:spMk id="6" creationId="{BEA9CA0B-FFBC-4344-A7F8-C961D8182500}"/>
          </ac:spMkLst>
        </pc:spChg>
        <pc:spChg chg="add mod">
          <ac:chgData name="Ken Merrihew" userId="bcb7a1e886d99f07" providerId="LiveId" clId="{30458F9C-1FBF-484A-A6C1-1E0E5D1AB46A}" dt="2017-11-17T15:53:05.399" v="2976" actId="1037"/>
          <ac:spMkLst>
            <pc:docMk/>
            <pc:sldMk cId="2393064606" sldId="282"/>
            <ac:spMk id="7" creationId="{53090DB7-35B5-450D-84B6-5722278B1C32}"/>
          </ac:spMkLst>
        </pc:spChg>
        <pc:spChg chg="add mod">
          <ac:chgData name="Ken Merrihew" userId="bcb7a1e886d99f07" providerId="LiveId" clId="{30458F9C-1FBF-484A-A6C1-1E0E5D1AB46A}" dt="2017-11-17T15:54:59.184" v="3135" actId="1038"/>
          <ac:spMkLst>
            <pc:docMk/>
            <pc:sldMk cId="2393064606" sldId="282"/>
            <ac:spMk id="8" creationId="{D96F4BFE-0D4B-4965-AC3D-90293AE4D173}"/>
          </ac:spMkLst>
        </pc:spChg>
      </pc:sldChg>
      <pc:sldChg chg="add">
        <pc:chgData name="Ken Merrihew" userId="bcb7a1e886d99f07" providerId="LiveId" clId="{30458F9C-1FBF-484A-A6C1-1E0E5D1AB46A}" dt="2017-11-17T16:15:41.588" v="3167" actId="14100"/>
        <pc:sldMkLst>
          <pc:docMk/>
          <pc:sldMk cId="848551981" sldId="283"/>
        </pc:sldMkLst>
      </pc:sldChg>
      <pc:sldChg chg="delSp modSp add ord delAnim modAnim">
        <pc:chgData name="Ken Merrihew" userId="bcb7a1e886d99f07" providerId="LiveId" clId="{30458F9C-1FBF-484A-A6C1-1E0E5D1AB46A}" dt="2017-11-17T17:18:00.353" v="4013" actId="14100"/>
        <pc:sldMkLst>
          <pc:docMk/>
          <pc:sldMk cId="1901504711" sldId="284"/>
        </pc:sldMkLst>
        <pc:spChg chg="mod">
          <ac:chgData name="Ken Merrihew" userId="bcb7a1e886d99f07" providerId="LiveId" clId="{30458F9C-1FBF-484A-A6C1-1E0E5D1AB46A}" dt="2017-11-17T17:16:58.627" v="3957" actId="403"/>
          <ac:spMkLst>
            <pc:docMk/>
            <pc:sldMk cId="1901504711" sldId="284"/>
            <ac:spMk id="2" creationId="{3514FE05-E6E9-4A98-90AA-83F556B8F456}"/>
          </ac:spMkLst>
        </pc:spChg>
        <pc:spChg chg="del">
          <ac:chgData name="Ken Merrihew" userId="bcb7a1e886d99f07" providerId="LiveId" clId="{30458F9C-1FBF-484A-A6C1-1E0E5D1AB46A}" dt="2017-11-17T17:17:01.772" v="3958" actId="478"/>
          <ac:spMkLst>
            <pc:docMk/>
            <pc:sldMk cId="1901504711" sldId="284"/>
            <ac:spMk id="5" creationId="{E1A68D45-F144-4987-A2BE-C23D07DD274A}"/>
          </ac:spMkLst>
        </pc:spChg>
        <pc:spChg chg="mod">
          <ac:chgData name="Ken Merrihew" userId="bcb7a1e886d99f07" providerId="LiveId" clId="{30458F9C-1FBF-484A-A6C1-1E0E5D1AB46A}" dt="2017-11-17T17:16:58.627" v="3957" actId="403"/>
          <ac:spMkLst>
            <pc:docMk/>
            <pc:sldMk cId="1901504711" sldId="284"/>
            <ac:spMk id="6" creationId="{6B928765-C786-4AFC-9C9B-4798239CF60C}"/>
          </ac:spMkLst>
        </pc:spChg>
        <pc:spChg chg="del">
          <ac:chgData name="Ken Merrihew" userId="bcb7a1e886d99f07" providerId="LiveId" clId="{30458F9C-1FBF-484A-A6C1-1E0E5D1AB46A}" dt="2017-11-17T17:17:02.588" v="3959" actId="478"/>
          <ac:spMkLst>
            <pc:docMk/>
            <pc:sldMk cId="1901504711" sldId="284"/>
            <ac:spMk id="7" creationId="{6135AB71-D04A-401C-9B23-10568BB47F9D}"/>
          </ac:spMkLst>
        </pc:spChg>
      </pc:sldChg>
      <pc:sldChg chg="delSp modSp add delAnim">
        <pc:chgData name="Ken Merrihew" userId="bcb7a1e886d99f07" providerId="LiveId" clId="{30458F9C-1FBF-484A-A6C1-1E0E5D1AB46A}" dt="2017-11-17T17:18:32.943" v="4023" actId="14100"/>
        <pc:sldMkLst>
          <pc:docMk/>
          <pc:sldMk cId="126742039" sldId="285"/>
        </pc:sldMkLst>
        <pc:spChg chg="mod">
          <ac:chgData name="Ken Merrihew" userId="bcb7a1e886d99f07" providerId="LiveId" clId="{30458F9C-1FBF-484A-A6C1-1E0E5D1AB46A}" dt="2017-11-17T17:18:32.943" v="4023" actId="14100"/>
          <ac:spMkLst>
            <pc:docMk/>
            <pc:sldMk cId="126742039" sldId="285"/>
            <ac:spMk id="5" creationId="{E1A68D45-F144-4987-A2BE-C23D07DD274A}"/>
          </ac:spMkLst>
        </pc:spChg>
        <pc:spChg chg="del">
          <ac:chgData name="Ken Merrihew" userId="bcb7a1e886d99f07" providerId="LiveId" clId="{30458F9C-1FBF-484A-A6C1-1E0E5D1AB46A}" dt="2017-11-17T17:18:16.185" v="4015" actId="478"/>
          <ac:spMkLst>
            <pc:docMk/>
            <pc:sldMk cId="126742039" sldId="285"/>
            <ac:spMk id="7" creationId="{6135AB71-D04A-401C-9B23-10568BB47F9D}"/>
          </ac:spMkLst>
        </pc:spChg>
      </pc:sldChg>
      <pc:sldChg chg="addSp delSp modSp add delAnim modAnim">
        <pc:chgData name="Ken Merrihew" userId="bcb7a1e886d99f07" providerId="LiveId" clId="{30458F9C-1FBF-484A-A6C1-1E0E5D1AB46A}" dt="2017-11-17T18:01:26.535" v="4741" actId="14100"/>
        <pc:sldMkLst>
          <pc:docMk/>
          <pc:sldMk cId="1640698623" sldId="286"/>
        </pc:sldMkLst>
        <pc:spChg chg="add mod topLvl">
          <ac:chgData name="Ken Merrihew" userId="bcb7a1e886d99f07" providerId="LiveId" clId="{30458F9C-1FBF-484A-A6C1-1E0E5D1AB46A}" dt="2017-11-17T17:49:17.684" v="4541" actId="1035"/>
          <ac:spMkLst>
            <pc:docMk/>
            <pc:sldMk cId="1640698623" sldId="286"/>
            <ac:spMk id="2" creationId="{EBF72931-E184-4AFD-ADB8-5A2E6AE20810}"/>
          </ac:spMkLst>
        </pc:spChg>
        <pc:spChg chg="del">
          <ac:chgData name="Ken Merrihew" userId="bcb7a1e886d99f07" providerId="LiveId" clId="{30458F9C-1FBF-484A-A6C1-1E0E5D1AB46A}" dt="2017-11-17T17:32:28.379" v="4025" actId="478"/>
          <ac:spMkLst>
            <pc:docMk/>
            <pc:sldMk cId="1640698623" sldId="286"/>
            <ac:spMk id="6" creationId="{53C3ACD6-FF61-49A9-84B6-F4DD62C73277}"/>
          </ac:spMkLst>
        </pc:spChg>
        <pc:spChg chg="del">
          <ac:chgData name="Ken Merrihew" userId="bcb7a1e886d99f07" providerId="LiveId" clId="{30458F9C-1FBF-484A-A6C1-1E0E5D1AB46A}" dt="2017-11-17T17:32:28.379" v="4025" actId="478"/>
          <ac:spMkLst>
            <pc:docMk/>
            <pc:sldMk cId="1640698623" sldId="286"/>
            <ac:spMk id="7" creationId="{6807851A-4186-44C0-9399-B379CCB76AC4}"/>
          </ac:spMkLst>
        </pc:spChg>
        <pc:spChg chg="del">
          <ac:chgData name="Ken Merrihew" userId="bcb7a1e886d99f07" providerId="LiveId" clId="{30458F9C-1FBF-484A-A6C1-1E0E5D1AB46A}" dt="2017-11-17T17:32:28.379" v="4025" actId="478"/>
          <ac:spMkLst>
            <pc:docMk/>
            <pc:sldMk cId="1640698623" sldId="286"/>
            <ac:spMk id="8" creationId="{2591A866-EB13-458D-AFD1-EA186C1A1403}"/>
          </ac:spMkLst>
        </pc:spChg>
        <pc:spChg chg="del">
          <ac:chgData name="Ken Merrihew" userId="bcb7a1e886d99f07" providerId="LiveId" clId="{30458F9C-1FBF-484A-A6C1-1E0E5D1AB46A}" dt="2017-11-17T17:32:28.379" v="4025" actId="478"/>
          <ac:spMkLst>
            <pc:docMk/>
            <pc:sldMk cId="1640698623" sldId="286"/>
            <ac:spMk id="25" creationId="{CF9B1736-810B-4288-8E5D-4B6E939528E8}"/>
          </ac:spMkLst>
        </pc:spChg>
        <pc:spChg chg="del">
          <ac:chgData name="Ken Merrihew" userId="bcb7a1e886d99f07" providerId="LiveId" clId="{30458F9C-1FBF-484A-A6C1-1E0E5D1AB46A}" dt="2017-11-17T17:32:28.379" v="4025" actId="478"/>
          <ac:spMkLst>
            <pc:docMk/>
            <pc:sldMk cId="1640698623" sldId="286"/>
            <ac:spMk id="26" creationId="{02B24978-9751-47E6-B2D1-8DBC72462C69}"/>
          </ac:spMkLst>
        </pc:spChg>
        <pc:spChg chg="del">
          <ac:chgData name="Ken Merrihew" userId="bcb7a1e886d99f07" providerId="LiveId" clId="{30458F9C-1FBF-484A-A6C1-1E0E5D1AB46A}" dt="2017-11-17T17:32:28.379" v="4025" actId="478"/>
          <ac:spMkLst>
            <pc:docMk/>
            <pc:sldMk cId="1640698623" sldId="286"/>
            <ac:spMk id="27" creationId="{96B40629-8A93-4DD0-B156-3C94F315AA2F}"/>
          </ac:spMkLst>
        </pc:spChg>
        <pc:spChg chg="del">
          <ac:chgData name="Ken Merrihew" userId="bcb7a1e886d99f07" providerId="LiveId" clId="{30458F9C-1FBF-484A-A6C1-1E0E5D1AB46A}" dt="2017-11-17T17:32:28.379" v="4025" actId="478"/>
          <ac:spMkLst>
            <pc:docMk/>
            <pc:sldMk cId="1640698623" sldId="286"/>
            <ac:spMk id="28" creationId="{C959394C-557B-4AA6-8B91-F95C13C22645}"/>
          </ac:spMkLst>
        </pc:spChg>
        <pc:spChg chg="del">
          <ac:chgData name="Ken Merrihew" userId="bcb7a1e886d99f07" providerId="LiveId" clId="{30458F9C-1FBF-484A-A6C1-1E0E5D1AB46A}" dt="2017-11-17T17:32:28.379" v="4025" actId="478"/>
          <ac:spMkLst>
            <pc:docMk/>
            <pc:sldMk cId="1640698623" sldId="286"/>
            <ac:spMk id="29" creationId="{68DE8B00-8EE9-4499-B460-A6D78D010D82}"/>
          </ac:spMkLst>
        </pc:spChg>
        <pc:spChg chg="add mod">
          <ac:chgData name="Ken Merrihew" userId="bcb7a1e886d99f07" providerId="LiveId" clId="{30458F9C-1FBF-484A-A6C1-1E0E5D1AB46A}" dt="2017-11-17T17:49:17.684" v="4541" actId="1035"/>
          <ac:spMkLst>
            <pc:docMk/>
            <pc:sldMk cId="1640698623" sldId="286"/>
            <ac:spMk id="31" creationId="{991F3E0C-1119-446D-A218-461C04E8A018}"/>
          </ac:spMkLst>
        </pc:spChg>
        <pc:spChg chg="add mod">
          <ac:chgData name="Ken Merrihew" userId="bcb7a1e886d99f07" providerId="LiveId" clId="{30458F9C-1FBF-484A-A6C1-1E0E5D1AB46A}" dt="2017-11-17T17:49:17.684" v="4541" actId="1035"/>
          <ac:spMkLst>
            <pc:docMk/>
            <pc:sldMk cId="1640698623" sldId="286"/>
            <ac:spMk id="32" creationId="{2F996ABB-F466-48A5-B4B7-94F2BCEA1A64}"/>
          </ac:spMkLst>
        </pc:spChg>
        <pc:spChg chg="add mod topLvl">
          <ac:chgData name="Ken Merrihew" userId="bcb7a1e886d99f07" providerId="LiveId" clId="{30458F9C-1FBF-484A-A6C1-1E0E5D1AB46A}" dt="2017-11-17T17:52:07.956" v="4675" actId="1036"/>
          <ac:spMkLst>
            <pc:docMk/>
            <pc:sldMk cId="1640698623" sldId="286"/>
            <ac:spMk id="33" creationId="{0C3327ED-DCDC-4B6B-BF7E-427C2EAF8307}"/>
          </ac:spMkLst>
        </pc:spChg>
        <pc:spChg chg="add mod topLvl">
          <ac:chgData name="Ken Merrihew" userId="bcb7a1e886d99f07" providerId="LiveId" clId="{30458F9C-1FBF-484A-A6C1-1E0E5D1AB46A}" dt="2017-11-17T17:52:12.648" v="4681" actId="1036"/>
          <ac:spMkLst>
            <pc:docMk/>
            <pc:sldMk cId="1640698623" sldId="286"/>
            <ac:spMk id="34" creationId="{AFF86801-83C9-4364-9417-F0F4BB11AFFA}"/>
          </ac:spMkLst>
        </pc:spChg>
        <pc:spChg chg="add mod">
          <ac:chgData name="Ken Merrihew" userId="bcb7a1e886d99f07" providerId="LiveId" clId="{30458F9C-1FBF-484A-A6C1-1E0E5D1AB46A}" dt="2017-11-17T17:49:46.706" v="4545" actId="1076"/>
          <ac:spMkLst>
            <pc:docMk/>
            <pc:sldMk cId="1640698623" sldId="286"/>
            <ac:spMk id="36" creationId="{B2466691-7EC9-4EEC-98BE-77E4A68D5A1B}"/>
          </ac:spMkLst>
        </pc:spChg>
        <pc:spChg chg="add mod">
          <ac:chgData name="Ken Merrihew" userId="bcb7a1e886d99f07" providerId="LiveId" clId="{30458F9C-1FBF-484A-A6C1-1E0E5D1AB46A}" dt="2017-11-17T17:49:10.977" v="4526" actId="1037"/>
          <ac:spMkLst>
            <pc:docMk/>
            <pc:sldMk cId="1640698623" sldId="286"/>
            <ac:spMk id="37" creationId="{03E255CE-E71B-41E0-A7CE-654C348678B3}"/>
          </ac:spMkLst>
        </pc:spChg>
        <pc:spChg chg="add mod">
          <ac:chgData name="Ken Merrihew" userId="bcb7a1e886d99f07" providerId="LiveId" clId="{30458F9C-1FBF-484A-A6C1-1E0E5D1AB46A}" dt="2017-11-17T17:50:29.819" v="4592" actId="20577"/>
          <ac:spMkLst>
            <pc:docMk/>
            <pc:sldMk cId="1640698623" sldId="286"/>
            <ac:spMk id="38" creationId="{FB48ED55-8534-4ADD-800D-D34D6E86C05D}"/>
          </ac:spMkLst>
        </pc:spChg>
        <pc:spChg chg="add mod">
          <ac:chgData name="Ken Merrihew" userId="bcb7a1e886d99f07" providerId="LiveId" clId="{30458F9C-1FBF-484A-A6C1-1E0E5D1AB46A}" dt="2017-11-17T17:51:20.389" v="4653" actId="1035"/>
          <ac:spMkLst>
            <pc:docMk/>
            <pc:sldMk cId="1640698623" sldId="286"/>
            <ac:spMk id="39" creationId="{E6EEFF8E-EE6A-4E6D-B4C8-93EB4323E102}"/>
          </ac:spMkLst>
        </pc:spChg>
        <pc:spChg chg="add mod">
          <ac:chgData name="Ken Merrihew" userId="bcb7a1e886d99f07" providerId="LiveId" clId="{30458F9C-1FBF-484A-A6C1-1E0E5D1AB46A}" dt="2017-11-17T17:59:28.966" v="4696" actId="14100"/>
          <ac:spMkLst>
            <pc:docMk/>
            <pc:sldMk cId="1640698623" sldId="286"/>
            <ac:spMk id="40" creationId="{9CEA8C9E-0A55-4FA9-BE36-34C0B10AE2CF}"/>
          </ac:spMkLst>
        </pc:spChg>
        <pc:spChg chg="add mod">
          <ac:chgData name="Ken Merrihew" userId="bcb7a1e886d99f07" providerId="LiveId" clId="{30458F9C-1FBF-484A-A6C1-1E0E5D1AB46A}" dt="2017-11-17T18:00:13.213" v="4737" actId="1035"/>
          <ac:spMkLst>
            <pc:docMk/>
            <pc:sldMk cId="1640698623" sldId="286"/>
            <ac:spMk id="41" creationId="{A7857082-18B6-42D3-BFA9-B0E163F98DD0}"/>
          </ac:spMkLst>
        </pc:spChg>
        <pc:grpChg chg="del">
          <ac:chgData name="Ken Merrihew" userId="bcb7a1e886d99f07" providerId="LiveId" clId="{30458F9C-1FBF-484A-A6C1-1E0E5D1AB46A}" dt="2017-11-17T17:32:28.379" v="4025" actId="478"/>
          <ac:grpSpMkLst>
            <pc:docMk/>
            <pc:sldMk cId="1640698623" sldId="286"/>
            <ac:grpSpMk id="9" creationId="{935F9123-A055-431C-82F0-962DCAC02B3A}"/>
          </ac:grpSpMkLst>
        </pc:grpChg>
        <pc:grpChg chg="del">
          <ac:chgData name="Ken Merrihew" userId="bcb7a1e886d99f07" providerId="LiveId" clId="{30458F9C-1FBF-484A-A6C1-1E0E5D1AB46A}" dt="2017-11-17T17:32:28.379" v="4025" actId="478"/>
          <ac:grpSpMkLst>
            <pc:docMk/>
            <pc:sldMk cId="1640698623" sldId="286"/>
            <ac:grpSpMk id="15" creationId="{6236333F-73EF-48D1-8C01-17AECE28DD43}"/>
          </ac:grpSpMkLst>
        </pc:grpChg>
        <pc:grpChg chg="del">
          <ac:chgData name="Ken Merrihew" userId="bcb7a1e886d99f07" providerId="LiveId" clId="{30458F9C-1FBF-484A-A6C1-1E0E5D1AB46A}" dt="2017-11-17T17:32:28.379" v="4025" actId="478"/>
          <ac:grpSpMkLst>
            <pc:docMk/>
            <pc:sldMk cId="1640698623" sldId="286"/>
            <ac:grpSpMk id="21" creationId="{77F5B1CE-0524-4119-8B61-62F0605A7280}"/>
          </ac:grpSpMkLst>
        </pc:grpChg>
        <pc:grpChg chg="add del mod ord topLvl">
          <ac:chgData name="Ken Merrihew" userId="bcb7a1e886d99f07" providerId="LiveId" clId="{30458F9C-1FBF-484A-A6C1-1E0E5D1AB46A}" dt="2017-11-17T17:46:40.116" v="4369" actId="165"/>
          <ac:grpSpMkLst>
            <pc:docMk/>
            <pc:sldMk cId="1640698623" sldId="286"/>
            <ac:grpSpMk id="30" creationId="{AFE98110-0FA9-4758-9DE7-B4D3D90420AE}"/>
          </ac:grpSpMkLst>
        </pc:grpChg>
        <pc:grpChg chg="add del mod">
          <ac:chgData name="Ken Merrihew" userId="bcb7a1e886d99f07" providerId="LiveId" clId="{30458F9C-1FBF-484A-A6C1-1E0E5D1AB46A}" dt="2017-11-17T17:45:41.979" v="4297" actId="165"/>
          <ac:grpSpMkLst>
            <pc:docMk/>
            <pc:sldMk cId="1640698623" sldId="286"/>
            <ac:grpSpMk id="35" creationId="{0DE20D95-1731-4A4C-BB16-052CB31FF485}"/>
          </ac:grpSpMkLst>
        </pc:grpChg>
        <pc:cxnChg chg="add mod ord topLvl">
          <ac:chgData name="Ken Merrihew" userId="bcb7a1e886d99f07" providerId="LiveId" clId="{30458F9C-1FBF-484A-A6C1-1E0E5D1AB46A}" dt="2017-11-17T17:49:17.684" v="4541" actId="1035"/>
          <ac:cxnSpMkLst>
            <pc:docMk/>
            <pc:sldMk cId="1640698623" sldId="286"/>
            <ac:cxnSpMk id="5" creationId="{69037E78-2A9A-4709-932C-81B32B4A5E62}"/>
          </ac:cxnSpMkLst>
        </pc:cxnChg>
      </pc:sldChg>
      <pc:sldChg chg="add">
        <pc:chgData name="Ken Merrihew" userId="bcb7a1e886d99f07" providerId="LiveId" clId="{30458F9C-1FBF-484A-A6C1-1E0E5D1AB46A}" dt="2017-11-17T17:32:22.218" v="4024" actId="14100"/>
        <pc:sldMkLst>
          <pc:docMk/>
          <pc:sldMk cId="2317581978" sldId="287"/>
        </pc:sldMkLst>
      </pc:sldChg>
      <pc:sldChg chg="add">
        <pc:chgData name="Ken Merrihew" userId="bcb7a1e886d99f07" providerId="LiveId" clId="{30458F9C-1FBF-484A-A6C1-1E0E5D1AB46A}" dt="2017-11-17T18:40:13.576" v="4742" actId="14100"/>
        <pc:sldMkLst>
          <pc:docMk/>
          <pc:sldMk cId="3711767914" sldId="288"/>
        </pc:sldMkLst>
      </pc:sldChg>
      <pc:sldChg chg="add">
        <pc:chgData name="Ken Merrihew" userId="bcb7a1e886d99f07" providerId="LiveId" clId="{30458F9C-1FBF-484A-A6C1-1E0E5D1AB46A}" dt="2017-11-17T18:40:13.576" v="4742" actId="14100"/>
        <pc:sldMkLst>
          <pc:docMk/>
          <pc:sldMk cId="2676266448" sldId="289"/>
        </pc:sldMkLst>
      </pc:sldChg>
      <pc:sldChg chg="delSp modSp add delAnim">
        <pc:chgData name="Ken Merrihew" userId="bcb7a1e886d99f07" providerId="LiveId" clId="{30458F9C-1FBF-484A-A6C1-1E0E5D1AB46A}" dt="2017-11-18T23:43:11.148" v="5084"/>
        <pc:sldMkLst>
          <pc:docMk/>
          <pc:sldMk cId="531971991" sldId="290"/>
        </pc:sldMkLst>
        <pc:spChg chg="mod ord">
          <ac:chgData name="Ken Merrihew" userId="bcb7a1e886d99f07" providerId="LiveId" clId="{30458F9C-1FBF-484A-A6C1-1E0E5D1AB46A}" dt="2017-11-18T23:43:11.148" v="5084"/>
          <ac:spMkLst>
            <pc:docMk/>
            <pc:sldMk cId="531971991" sldId="290"/>
            <ac:spMk id="2" creationId="{3514FE05-E6E9-4A98-90AA-83F556B8F456}"/>
          </ac:spMkLst>
        </pc:spChg>
        <pc:spChg chg="del">
          <ac:chgData name="Ken Merrihew" userId="bcb7a1e886d99f07" providerId="LiveId" clId="{30458F9C-1FBF-484A-A6C1-1E0E5D1AB46A}" dt="2017-11-18T23:41:10.749" v="5060" actId="478"/>
          <ac:spMkLst>
            <pc:docMk/>
            <pc:sldMk cId="531971991" sldId="290"/>
            <ac:spMk id="5" creationId="{D95D0B17-BB67-4201-8265-E3B591038673}"/>
          </ac:spMkLst>
        </pc:spChg>
      </pc:sldChg>
      <pc:sldChg chg="add">
        <pc:chgData name="Ken Merrihew" userId="bcb7a1e886d99f07" providerId="LiveId" clId="{30458F9C-1FBF-484A-A6C1-1E0E5D1AB46A}" dt="2017-11-18T23:41:05.684" v="5058"/>
        <pc:sldMkLst>
          <pc:docMk/>
          <pc:sldMk cId="1685951705" sldId="291"/>
        </pc:sldMkLst>
      </pc:sldChg>
      <pc:sldChg chg="modSp add modAnim">
        <pc:chgData name="Ken Merrihew" userId="bcb7a1e886d99f07" providerId="LiveId" clId="{30458F9C-1FBF-484A-A6C1-1E0E5D1AB46A}" dt="2017-11-18T23:44:23.099" v="5096"/>
        <pc:sldMkLst>
          <pc:docMk/>
          <pc:sldMk cId="1289051719" sldId="292"/>
        </pc:sldMkLst>
        <pc:spChg chg="mod">
          <ac:chgData name="Ken Merrihew" userId="bcb7a1e886d99f07" providerId="LiveId" clId="{30458F9C-1FBF-484A-A6C1-1E0E5D1AB46A}" dt="2017-11-18T23:43:45.161" v="5089"/>
          <ac:spMkLst>
            <pc:docMk/>
            <pc:sldMk cId="1289051719" sldId="292"/>
            <ac:spMk id="2" creationId="{3514FE05-E6E9-4A98-90AA-83F556B8F456}"/>
          </ac:spMkLst>
        </pc:spChg>
      </pc:sldChg>
      <pc:sldChg chg="modSp add modAnim">
        <pc:chgData name="Ken Merrihew" userId="bcb7a1e886d99f07" providerId="LiveId" clId="{30458F9C-1FBF-484A-A6C1-1E0E5D1AB46A}" dt="2017-11-18T23:44:18.090" v="5095"/>
        <pc:sldMkLst>
          <pc:docMk/>
          <pc:sldMk cId="3703580809" sldId="293"/>
        </pc:sldMkLst>
        <pc:spChg chg="mod">
          <ac:chgData name="Ken Merrihew" userId="bcb7a1e886d99f07" providerId="LiveId" clId="{30458F9C-1FBF-484A-A6C1-1E0E5D1AB46A}" dt="2017-11-18T23:44:13.876" v="5094"/>
          <ac:spMkLst>
            <pc:docMk/>
            <pc:sldMk cId="3703580809" sldId="293"/>
            <ac:spMk id="2" creationId="{3514FE05-E6E9-4A98-90AA-83F556B8F45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2076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76701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6328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E15B08-4B65-4411-9275-19290884FCB1}"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6475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15B08-4B65-4411-9275-19290884FCB1}"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56879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15B08-4B65-4411-9275-19290884FCB1}" type="datetimeFigureOut">
              <a:rPr lang="en-US" smtClean="0"/>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2915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15B08-4B65-4411-9275-19290884FCB1}" type="datetimeFigureOut">
              <a:rPr lang="en-US" smtClean="0"/>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3443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5B08-4B65-4411-9275-19290884FCB1}" type="datetimeFigureOut">
              <a:rPr lang="en-US" smtClean="0"/>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1329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79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5444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5B08-4B65-4411-9275-19290884FCB1}" type="datetimeFigureOut">
              <a:rPr lang="en-US" smtClean="0"/>
              <a:t>11/18/2017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2A85-4B21-48A1-AA77-B8B6353B8453}" type="slidenum">
              <a:rPr lang="en-US" smtClean="0"/>
              <a:t>‹#›</a:t>
            </a:fld>
            <a:endParaRPr lang="en-US"/>
          </a:p>
        </p:txBody>
      </p:sp>
    </p:spTree>
    <p:extLst>
      <p:ext uri="{BB962C8B-B14F-4D97-AF65-F5344CB8AC3E}">
        <p14:creationId xmlns:p14="http://schemas.microsoft.com/office/powerpoint/2010/main" val="530950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s://en.wikipedia.org/wiki/File:Overcast_(podcast_app)_logo.sv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amp;ehk=Z37hIGiAIHgco9PbIztZwA&amp;r=0&amp;pid=OfficeInsert"/><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3011714" y="624114"/>
            <a:ext cx="5711372" cy="646331"/>
          </a:xfrm>
          <a:prstGeom prst="rect">
            <a:avLst/>
          </a:prstGeom>
          <a:noFill/>
        </p:spPr>
        <p:txBody>
          <a:bodyPr wrap="square" rtlCol="0">
            <a:spAutoFit/>
          </a:bodyPr>
          <a:lstStyle/>
          <a:p>
            <a:pPr algn="r"/>
            <a:r>
              <a:rPr lang="en-US" sz="3600" dirty="0">
                <a:solidFill>
                  <a:schemeClr val="bg1"/>
                </a:solidFill>
                <a:latin typeface="Luminari" panose="02000505000000020004" pitchFamily="2" charset="0"/>
              </a:rPr>
              <a:t>1 Thessalonians 1:1-10</a:t>
            </a:r>
          </a:p>
        </p:txBody>
      </p:sp>
      <p:pic>
        <p:nvPicPr>
          <p:cNvPr id="6" name="Picture 5">
            <a:extLst>
              <a:ext uri="{FF2B5EF4-FFF2-40B4-BE49-F238E27FC236}">
                <a16:creationId xmlns:a16="http://schemas.microsoft.com/office/drawing/2014/main" id="{C875982B-94A6-45EF-862F-1536409DAC2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9" y="4425054"/>
            <a:ext cx="597662" cy="591436"/>
          </a:xfrm>
          <a:prstGeom prst="rect">
            <a:avLst/>
          </a:prstGeom>
        </p:spPr>
      </p:pic>
      <p:sp>
        <p:nvSpPr>
          <p:cNvPr id="7" name="TextBox 6">
            <a:extLst>
              <a:ext uri="{FF2B5EF4-FFF2-40B4-BE49-F238E27FC236}">
                <a16:creationId xmlns:a16="http://schemas.microsoft.com/office/drawing/2014/main" id="{D7326BFF-EF01-4EEC-A216-DDABC2301A05}"/>
              </a:ext>
            </a:extLst>
          </p:cNvPr>
          <p:cNvSpPr txBox="1"/>
          <p:nvPr/>
        </p:nvSpPr>
        <p:spPr>
          <a:xfrm>
            <a:off x="1836057" y="4361542"/>
            <a:ext cx="6219372"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cd of this message will be available (free of charge) immediately following today’s service</a:t>
            </a:r>
          </a:p>
        </p:txBody>
      </p:sp>
      <p:sp>
        <p:nvSpPr>
          <p:cNvPr id="8" name="TextBox 7">
            <a:extLst>
              <a:ext uri="{FF2B5EF4-FFF2-40B4-BE49-F238E27FC236}">
                <a16:creationId xmlns:a16="http://schemas.microsoft.com/office/drawing/2014/main" id="{A9B63492-9980-482F-AA38-AB67B493C1C4}"/>
              </a:ext>
            </a:extLst>
          </p:cNvPr>
          <p:cNvSpPr txBox="1"/>
          <p:nvPr/>
        </p:nvSpPr>
        <p:spPr>
          <a:xfrm>
            <a:off x="1843317" y="5275937"/>
            <a:ext cx="4978397"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podcast will be available later in the week at calvaryokc.com</a:t>
            </a:r>
          </a:p>
        </p:txBody>
      </p:sp>
      <p:pic>
        <p:nvPicPr>
          <p:cNvPr id="16" name="Picture 15">
            <a:extLst>
              <a:ext uri="{FF2B5EF4-FFF2-40B4-BE49-F238E27FC236}">
                <a16:creationId xmlns:a16="http://schemas.microsoft.com/office/drawing/2014/main" id="{D67F5CB5-661C-41BB-A057-9D0A976F4ABE}"/>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9266" y="5275127"/>
            <a:ext cx="739204" cy="739204"/>
          </a:xfrm>
          <a:prstGeom prst="rect">
            <a:avLst/>
          </a:prstGeom>
        </p:spPr>
      </p:pic>
      <p:sp>
        <p:nvSpPr>
          <p:cNvPr id="17" name="TextBox 16">
            <a:extLst>
              <a:ext uri="{FF2B5EF4-FFF2-40B4-BE49-F238E27FC236}">
                <a16:creationId xmlns:a16="http://schemas.microsoft.com/office/drawing/2014/main" id="{BB544831-6177-4C7E-8FE0-3097B6A37870}"/>
              </a:ext>
            </a:extLst>
          </p:cNvPr>
          <p:cNvSpPr txBox="1"/>
          <p:nvPr/>
        </p:nvSpPr>
        <p:spPr>
          <a:xfrm>
            <a:off x="1443000" y="7158000"/>
            <a:ext cx="6858000" cy="230832"/>
          </a:xfrm>
          <a:prstGeom prst="rect">
            <a:avLst/>
          </a:prstGeom>
          <a:noFill/>
        </p:spPr>
        <p:txBody>
          <a:bodyPr wrap="square" rtlCol="0">
            <a:spAutoFit/>
          </a:bodyPr>
          <a:lstStyle/>
          <a:p>
            <a:r>
              <a:rPr lang="en-US" sz="900">
                <a:hlinkClick r:id="rId7" tooltip="https://en.wikipedia.org/wiki/File:Overcast_(podcast_app)_logo.svg"/>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7175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256512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72931-E184-4AFD-ADB8-5A2E6AE20810}"/>
              </a:ext>
            </a:extLst>
          </p:cNvPr>
          <p:cNvSpPr/>
          <p:nvPr/>
        </p:nvSpPr>
        <p:spPr>
          <a:xfrm>
            <a:off x="566557" y="1891551"/>
            <a:ext cx="8129208" cy="70821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31" name="TextBox 30">
            <a:extLst>
              <a:ext uri="{FF2B5EF4-FFF2-40B4-BE49-F238E27FC236}">
                <a16:creationId xmlns:a16="http://schemas.microsoft.com/office/drawing/2014/main" id="{991F3E0C-1119-446D-A218-461C04E8A018}"/>
              </a:ext>
            </a:extLst>
          </p:cNvPr>
          <p:cNvSpPr txBox="1"/>
          <p:nvPr/>
        </p:nvSpPr>
        <p:spPr>
          <a:xfrm>
            <a:off x="1335742" y="1954302"/>
            <a:ext cx="3263153" cy="584775"/>
          </a:xfrm>
          <a:prstGeom prst="rect">
            <a:avLst/>
          </a:prstGeom>
          <a:noFill/>
          <a:scene3d>
            <a:camera prst="orthographicFront"/>
            <a:lightRig rig="threePt" dir="t"/>
          </a:scene3d>
          <a:sp3d>
            <a:bevelT w="152400" h="50800" prst="softRound"/>
          </a:sp3d>
        </p:spPr>
        <p:txBody>
          <a:bodyPr wrap="square" rtlCol="0">
            <a:spAutoFit/>
            <a:sp3d extrusionH="57150" contourW="12700">
              <a:bevelT w="317500" h="127000" prst="softRound"/>
              <a:contourClr>
                <a:schemeClr val="accent4">
                  <a:lumMod val="75000"/>
                </a:schemeClr>
              </a:contourClr>
            </a:sp3d>
          </a:bodyPr>
          <a:lstStyle/>
          <a:p>
            <a:pPr algn="l"/>
            <a:r>
              <a:rPr lang="en-US" sz="3200" dirty="0">
                <a:solidFill>
                  <a:schemeClr val="accent4">
                    <a:lumMod val="40000"/>
                    <a:lumOff val="60000"/>
                  </a:schemeClr>
                </a:solidFill>
                <a:latin typeface="Luminari" panose="02000505000000020004" pitchFamily="2" charset="0"/>
              </a:rPr>
              <a:t>Old Testament</a:t>
            </a:r>
          </a:p>
        </p:txBody>
      </p:sp>
      <p:sp>
        <p:nvSpPr>
          <p:cNvPr id="32" name="TextBox 31">
            <a:extLst>
              <a:ext uri="{FF2B5EF4-FFF2-40B4-BE49-F238E27FC236}">
                <a16:creationId xmlns:a16="http://schemas.microsoft.com/office/drawing/2014/main" id="{2F996ABB-F466-48A5-B4B7-94F2BCEA1A64}"/>
              </a:ext>
            </a:extLst>
          </p:cNvPr>
          <p:cNvSpPr txBox="1"/>
          <p:nvPr/>
        </p:nvSpPr>
        <p:spPr>
          <a:xfrm>
            <a:off x="5387785" y="1945336"/>
            <a:ext cx="3263153" cy="584775"/>
          </a:xfrm>
          <a:prstGeom prst="rect">
            <a:avLst/>
          </a:prstGeom>
          <a:noFill/>
          <a:scene3d>
            <a:camera prst="orthographicFront"/>
            <a:lightRig rig="threePt" dir="t"/>
          </a:scene3d>
          <a:sp3d>
            <a:bevelT w="152400" h="50800" prst="softRound"/>
          </a:sp3d>
        </p:spPr>
        <p:txBody>
          <a:bodyPr wrap="square" rtlCol="0">
            <a:spAutoFit/>
            <a:sp3d extrusionH="57150" contourW="12700">
              <a:bevelT w="317500" h="127000" prst="softRound"/>
              <a:contourClr>
                <a:schemeClr val="accent4">
                  <a:lumMod val="75000"/>
                </a:schemeClr>
              </a:contourClr>
            </a:sp3d>
          </a:bodyPr>
          <a:lstStyle/>
          <a:p>
            <a:pPr algn="l"/>
            <a:r>
              <a:rPr lang="en-US" sz="3200" dirty="0">
                <a:solidFill>
                  <a:schemeClr val="accent4">
                    <a:lumMod val="40000"/>
                    <a:lumOff val="60000"/>
                  </a:schemeClr>
                </a:solidFill>
                <a:latin typeface="Luminari" panose="02000505000000020004" pitchFamily="2" charset="0"/>
              </a:rPr>
              <a:t>New Testament</a:t>
            </a:r>
          </a:p>
        </p:txBody>
      </p:sp>
      <p:sp>
        <p:nvSpPr>
          <p:cNvPr id="33" name="Rectangle 32">
            <a:extLst>
              <a:ext uri="{FF2B5EF4-FFF2-40B4-BE49-F238E27FC236}">
                <a16:creationId xmlns:a16="http://schemas.microsoft.com/office/drawing/2014/main" id="{0C3327ED-DCDC-4B6B-BF7E-427C2EAF8307}"/>
              </a:ext>
            </a:extLst>
          </p:cNvPr>
          <p:cNvSpPr/>
          <p:nvPr/>
        </p:nvSpPr>
        <p:spPr>
          <a:xfrm>
            <a:off x="561529" y="1895341"/>
            <a:ext cx="2053565" cy="708212"/>
          </a:xfrm>
          <a:prstGeom prst="rect">
            <a:avLst/>
          </a:prstGeom>
          <a:solidFill>
            <a:srgbClr val="843C0C">
              <a:alpha val="60000"/>
            </a:srgb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FF86801-83C9-4364-9417-F0F4BB11AFFA}"/>
              </a:ext>
            </a:extLst>
          </p:cNvPr>
          <p:cNvSpPr/>
          <p:nvPr/>
        </p:nvSpPr>
        <p:spPr>
          <a:xfrm>
            <a:off x="5396756" y="1886376"/>
            <a:ext cx="2782641" cy="708212"/>
          </a:xfrm>
          <a:prstGeom prst="rect">
            <a:avLst/>
          </a:prstGeom>
          <a:solidFill>
            <a:srgbClr val="843C0C">
              <a:alpha val="60000"/>
            </a:srgb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9037E78-2A9A-4709-932C-81B32B4A5E62}"/>
              </a:ext>
            </a:extLst>
          </p:cNvPr>
          <p:cNvCxnSpPr/>
          <p:nvPr/>
        </p:nvCxnSpPr>
        <p:spPr>
          <a:xfrm>
            <a:off x="5356983" y="1900516"/>
            <a:ext cx="0" cy="708212"/>
          </a:xfrm>
          <a:prstGeom prst="line">
            <a:avLst/>
          </a:prstGeom>
          <a:ln w="76200">
            <a:solidFill>
              <a:schemeClr val="accent4">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2466691-7EC9-4EEC-98BE-77E4A68D5A1B}"/>
              </a:ext>
            </a:extLst>
          </p:cNvPr>
          <p:cNvSpPr txBox="1"/>
          <p:nvPr/>
        </p:nvSpPr>
        <p:spPr>
          <a:xfrm>
            <a:off x="493059" y="2886635"/>
            <a:ext cx="819374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17 out of 39 Old Testament books</a:t>
            </a:r>
          </a:p>
        </p:txBody>
      </p:sp>
      <p:sp>
        <p:nvSpPr>
          <p:cNvPr id="37" name="TextBox 36">
            <a:extLst>
              <a:ext uri="{FF2B5EF4-FFF2-40B4-BE49-F238E27FC236}">
                <a16:creationId xmlns:a16="http://schemas.microsoft.com/office/drawing/2014/main" id="{03E255CE-E71B-41E0-A7CE-654C348678B3}"/>
              </a:ext>
            </a:extLst>
          </p:cNvPr>
          <p:cNvSpPr txBox="1"/>
          <p:nvPr/>
        </p:nvSpPr>
        <p:spPr>
          <a:xfrm>
            <a:off x="2294963" y="1120588"/>
            <a:ext cx="4616824"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Return of Christ</a:t>
            </a:r>
          </a:p>
        </p:txBody>
      </p:sp>
      <p:sp>
        <p:nvSpPr>
          <p:cNvPr id="38" name="TextBox 37">
            <a:extLst>
              <a:ext uri="{FF2B5EF4-FFF2-40B4-BE49-F238E27FC236}">
                <a16:creationId xmlns:a16="http://schemas.microsoft.com/office/drawing/2014/main" id="{FB48ED55-8534-4ADD-800D-D34D6E86C05D}"/>
              </a:ext>
            </a:extLst>
          </p:cNvPr>
          <p:cNvSpPr txBox="1"/>
          <p:nvPr/>
        </p:nvSpPr>
        <p:spPr>
          <a:xfrm>
            <a:off x="502023" y="3451411"/>
            <a:ext cx="819374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23 out of 27 New Testament books</a:t>
            </a:r>
          </a:p>
        </p:txBody>
      </p:sp>
      <p:sp>
        <p:nvSpPr>
          <p:cNvPr id="39" name="TextBox 38">
            <a:extLst>
              <a:ext uri="{FF2B5EF4-FFF2-40B4-BE49-F238E27FC236}">
                <a16:creationId xmlns:a16="http://schemas.microsoft.com/office/drawing/2014/main" id="{E6EEFF8E-EE6A-4E6D-B4C8-93EB4323E102}"/>
              </a:ext>
            </a:extLst>
          </p:cNvPr>
          <p:cNvSpPr txBox="1"/>
          <p:nvPr/>
        </p:nvSpPr>
        <p:spPr>
          <a:xfrm>
            <a:off x="703949" y="3975619"/>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7 out of every 10 chapters</a:t>
            </a:r>
          </a:p>
        </p:txBody>
      </p:sp>
      <p:sp>
        <p:nvSpPr>
          <p:cNvPr id="40" name="Rectangle 39">
            <a:extLst>
              <a:ext uri="{FF2B5EF4-FFF2-40B4-BE49-F238E27FC236}">
                <a16:creationId xmlns:a16="http://schemas.microsoft.com/office/drawing/2014/main" id="{9CEA8C9E-0A55-4FA9-BE36-34C0B10AE2CF}"/>
              </a:ext>
            </a:extLst>
          </p:cNvPr>
          <p:cNvSpPr/>
          <p:nvPr/>
        </p:nvSpPr>
        <p:spPr>
          <a:xfrm>
            <a:off x="565676" y="1871136"/>
            <a:ext cx="5416024" cy="708212"/>
          </a:xfrm>
          <a:prstGeom prst="rect">
            <a:avLst/>
          </a:prstGeom>
          <a:solidFill>
            <a:srgbClr val="843C0C">
              <a:alpha val="60000"/>
            </a:srgb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7857082-18B6-42D3-BFA9-B0E163F98DD0}"/>
              </a:ext>
            </a:extLst>
          </p:cNvPr>
          <p:cNvSpPr txBox="1"/>
          <p:nvPr/>
        </p:nvSpPr>
        <p:spPr>
          <a:xfrm>
            <a:off x="480060" y="4549140"/>
            <a:ext cx="8221980"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60% of the entire Bible</a:t>
            </a:r>
          </a:p>
        </p:txBody>
      </p:sp>
    </p:spTree>
    <p:extLst>
      <p:ext uri="{BB962C8B-B14F-4D97-AF65-F5344CB8AC3E}">
        <p14:creationId xmlns:p14="http://schemas.microsoft.com/office/powerpoint/2010/main" val="164069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3" presetClass="emph" presetSubtype="2" fill="hold" grpId="1" nodeType="withEffect">
                                  <p:stCondLst>
                                    <p:cond delay="0"/>
                                  </p:stCondLst>
                                  <p:childTnLst>
                                    <p:animClr clrSpc="rgb" dir="cw">
                                      <p:cBhvr override="childStyle">
                                        <p:cTn id="41" dur="2000" fill="hold"/>
                                        <p:tgtEl>
                                          <p:spTgt spid="36"/>
                                        </p:tgtEl>
                                        <p:attrNameLst>
                                          <p:attrName>style.color</p:attrName>
                                        </p:attrNameLst>
                                      </p:cBhvr>
                                      <p:to>
                                        <a:schemeClr val="accent2"/>
                                      </p:to>
                                    </p:animClr>
                                  </p:childTnLst>
                                </p:cTn>
                              </p:par>
                              <p:par>
                                <p:cTn id="42" presetID="30" presetClass="emph" presetSubtype="0" fill="hold" grpId="1" nodeType="withEffect">
                                  <p:stCondLst>
                                    <p:cond delay="0"/>
                                  </p:stCondLst>
                                  <p:childTnLst>
                                    <p:animClr clrSpc="hsl" dir="cw">
                                      <p:cBhvr override="childStyle">
                                        <p:cTn id="43" dur="2000" fill="hold"/>
                                        <p:tgtEl>
                                          <p:spTgt spid="33"/>
                                        </p:tgtEl>
                                        <p:attrNameLst>
                                          <p:attrName>style.color</p:attrName>
                                        </p:attrNameLst>
                                      </p:cBhvr>
                                      <p:by>
                                        <p:hsl h="0" s="12549" l="25098"/>
                                      </p:by>
                                    </p:animClr>
                                    <p:animClr clrSpc="hsl" dir="cw">
                                      <p:cBhvr>
                                        <p:cTn id="44" dur="2000" fill="hold"/>
                                        <p:tgtEl>
                                          <p:spTgt spid="33"/>
                                        </p:tgtEl>
                                        <p:attrNameLst>
                                          <p:attrName>fillcolor</p:attrName>
                                        </p:attrNameLst>
                                      </p:cBhvr>
                                      <p:by>
                                        <p:hsl h="0" s="12549" l="25098"/>
                                      </p:by>
                                    </p:animClr>
                                    <p:animClr clrSpc="hsl" dir="cw">
                                      <p:cBhvr>
                                        <p:cTn id="45" dur="2000" fill="hold"/>
                                        <p:tgtEl>
                                          <p:spTgt spid="33"/>
                                        </p:tgtEl>
                                        <p:attrNameLst>
                                          <p:attrName>stroke.color</p:attrName>
                                        </p:attrNameLst>
                                      </p:cBhvr>
                                      <p:by>
                                        <p:hsl h="0" s="12549" l="25098"/>
                                      </p:by>
                                    </p:animClr>
                                    <p:set>
                                      <p:cBhvr>
                                        <p:cTn id="46" dur="2000" fill="hold"/>
                                        <p:tgtEl>
                                          <p:spTgt spid="33"/>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2" nodeType="clickEffect">
                                  <p:stCondLst>
                                    <p:cond delay="0"/>
                                  </p:stCondLst>
                                  <p:childTnLst>
                                    <p:animEffect transition="out" filter="fade">
                                      <p:cBhvr>
                                        <p:cTn id="55" dur="500"/>
                                        <p:tgtEl>
                                          <p:spTgt spid="33"/>
                                        </p:tgtEl>
                                      </p:cBhvr>
                                    </p:animEffect>
                                    <p:set>
                                      <p:cBhvr>
                                        <p:cTn id="56" dur="1" fill="hold">
                                          <p:stCondLst>
                                            <p:cond delay="499"/>
                                          </p:stCondLst>
                                        </p:cTn>
                                        <p:tgtEl>
                                          <p:spTgt spid="3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4"/>
                                        </p:tgtEl>
                                      </p:cBhvr>
                                    </p:animEffect>
                                    <p:set>
                                      <p:cBhvr>
                                        <p:cTn id="59" dur="1" fill="hold">
                                          <p:stCondLst>
                                            <p:cond delay="499"/>
                                          </p:stCondLst>
                                        </p:cTn>
                                        <p:tgtEl>
                                          <p:spTgt spid="34"/>
                                        </p:tgtEl>
                                        <p:attrNameLst>
                                          <p:attrName>style.visibility</p:attrName>
                                        </p:attrNameLst>
                                      </p:cBhvr>
                                      <p:to>
                                        <p:strVal val="hidden"/>
                                      </p:to>
                                    </p:set>
                                  </p:childTnLst>
                                </p:cTn>
                              </p:par>
                              <p:par>
                                <p:cTn id="60" presetID="22" presetClass="entr" presetSubtype="8"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3" presetClass="emph" presetSubtype="2" fill="hold" grpId="1" nodeType="withEffect">
                                  <p:stCondLst>
                                    <p:cond delay="0"/>
                                  </p:stCondLst>
                                  <p:childTnLst>
                                    <p:animClr clrSpc="rgb" dir="cw">
                                      <p:cBhvr override="childStyle">
                                        <p:cTn id="68" dur="2000" fill="hold"/>
                                        <p:tgtEl>
                                          <p:spTgt spid="38"/>
                                        </p:tgtEl>
                                        <p:attrNameLst>
                                          <p:attrName>style.color</p:attrName>
                                        </p:attrNameLst>
                                      </p:cBhvr>
                                      <p:to>
                                        <a:schemeClr val="accent2"/>
                                      </p:to>
                                    </p:animClr>
                                  </p:childTnLst>
                                </p:cTn>
                              </p:par>
                              <p:par>
                                <p:cTn id="69" presetID="3" presetClass="emph" presetSubtype="2" fill="hold" grpId="1" nodeType="withEffect">
                                  <p:stCondLst>
                                    <p:cond delay="0"/>
                                  </p:stCondLst>
                                  <p:childTnLst>
                                    <p:animClr clrSpc="rgb" dir="cw">
                                      <p:cBhvr override="childStyle">
                                        <p:cTn id="70" dur="2000" fill="hold"/>
                                        <p:tgtEl>
                                          <p:spTgt spid="3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p:bldP spid="32" grpId="0"/>
      <p:bldP spid="33" grpId="0" animBg="1"/>
      <p:bldP spid="33" grpId="1" animBg="1"/>
      <p:bldP spid="33" grpId="2" animBg="1"/>
      <p:bldP spid="34" grpId="0" animBg="1"/>
      <p:bldP spid="34" grpId="1" animBg="1"/>
      <p:bldP spid="36" grpId="0"/>
      <p:bldP spid="36" grpId="1"/>
      <p:bldP spid="37" grpId="0"/>
      <p:bldP spid="38" grpId="0"/>
      <p:bldP spid="38" grpId="1"/>
      <p:bldP spid="39" grpId="0"/>
      <p:bldP spid="39" grpId="1"/>
      <p:bldP spid="40" grpId="0" animBg="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231758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5D0B17-BB67-4201-8265-E3B591038673}"/>
              </a:ext>
            </a:extLst>
          </p:cNvPr>
          <p:cNvSpPr/>
          <p:nvPr/>
        </p:nvSpPr>
        <p:spPr>
          <a:xfrm>
            <a:off x="5101638" y="3526965"/>
            <a:ext cx="2192651"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524315"/>
          </a:xfrm>
          <a:prstGeom prst="rect">
            <a:avLst/>
          </a:prstGeom>
          <a:noFill/>
        </p:spPr>
        <p:txBody>
          <a:bodyPr wrap="square" rtlCol="0">
            <a:spAutoFit/>
          </a:bodyPr>
          <a:lstStyle/>
          <a:p>
            <a:r>
              <a:rPr lang="en-US" sz="3200" dirty="0"/>
              <a:t>1 Thess. 4:16-17 ~ </a:t>
            </a:r>
            <a:r>
              <a:rPr lang="en-US" sz="3200" baseline="30000" dirty="0"/>
              <a:t>16 </a:t>
            </a:r>
            <a:r>
              <a:rPr lang="en-US" sz="3200" dirty="0">
                <a:solidFill>
                  <a:schemeClr val="accent2">
                    <a:lumMod val="60000"/>
                    <a:lumOff val="40000"/>
                  </a:schemeClr>
                </a:solidFill>
              </a:rPr>
              <a:t>For the Lord Himself will descend from heaven with a shout, with the voice of an archangel, and with the trumpet of God. And the dead in Christ will rise first. </a:t>
            </a:r>
            <a:r>
              <a:rPr lang="en-US" sz="3200" baseline="30000" dirty="0"/>
              <a:t>17 </a:t>
            </a:r>
            <a:r>
              <a:rPr lang="en-US" sz="3200" dirty="0">
                <a:solidFill>
                  <a:schemeClr val="accent2">
                    <a:lumMod val="60000"/>
                    <a:lumOff val="40000"/>
                  </a:schemeClr>
                </a:solidFill>
              </a:rPr>
              <a:t>Then we who are alive </a:t>
            </a:r>
            <a:r>
              <a:rPr lang="en-US" sz="3200" i="1" dirty="0">
                <a:solidFill>
                  <a:schemeClr val="accent2">
                    <a:lumMod val="60000"/>
                    <a:lumOff val="40000"/>
                  </a:schemeClr>
                </a:solidFill>
              </a:rPr>
              <a:t>and</a:t>
            </a:r>
            <a:r>
              <a:rPr lang="en-US" sz="3200" dirty="0">
                <a:solidFill>
                  <a:schemeClr val="accent2">
                    <a:lumMod val="60000"/>
                    <a:lumOff val="40000"/>
                  </a:schemeClr>
                </a:solidFill>
              </a:rPr>
              <a:t> remain shall be caught up together with them in the clouds to meet the Lord in the air. And thus we shall always be with the Lord. </a:t>
            </a:r>
          </a:p>
        </p:txBody>
      </p:sp>
    </p:spTree>
    <p:extLst>
      <p:ext uri="{BB962C8B-B14F-4D97-AF65-F5344CB8AC3E}">
        <p14:creationId xmlns:p14="http://schemas.microsoft.com/office/powerpoint/2010/main" val="262871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35116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dirty="0"/>
              <a:t>1 Thess. 1 ~ </a:t>
            </a:r>
            <a:r>
              <a:rPr lang="en-US" sz="2800" baseline="30000" dirty="0"/>
              <a:t>1</a:t>
            </a:r>
            <a:r>
              <a:rPr lang="en-US" sz="2800" dirty="0"/>
              <a:t> </a:t>
            </a:r>
            <a:r>
              <a:rPr lang="en-US" sz="2800" dirty="0">
                <a:solidFill>
                  <a:schemeClr val="accent2">
                    <a:lumMod val="60000"/>
                    <a:lumOff val="40000"/>
                  </a:schemeClr>
                </a:solidFill>
              </a:rPr>
              <a:t>Paul, Silvanus, and Timothy, </a:t>
            </a:r>
          </a:p>
          <a:p>
            <a:r>
              <a:rPr lang="en-US" sz="2800" dirty="0">
                <a:solidFill>
                  <a:schemeClr val="accent2">
                    <a:lumMod val="60000"/>
                    <a:lumOff val="40000"/>
                  </a:schemeClr>
                </a:solidFill>
              </a:rPr>
              <a:t>To the church of the Thessalonians in God the Father and the Lord Jesus Christ: </a:t>
            </a:r>
          </a:p>
          <a:p>
            <a:r>
              <a:rPr lang="en-US" sz="2800" dirty="0">
                <a:solidFill>
                  <a:schemeClr val="accent2">
                    <a:lumMod val="60000"/>
                    <a:lumOff val="40000"/>
                  </a:schemeClr>
                </a:solidFill>
              </a:rPr>
              <a:t>Grace to you and peace from God our Father and the Lord Jesus Christ. </a:t>
            </a:r>
          </a:p>
          <a:p>
            <a:r>
              <a:rPr lang="en-US" sz="2800" baseline="30000" dirty="0"/>
              <a:t>2 </a:t>
            </a:r>
            <a:r>
              <a:rPr lang="en-US" sz="2800" dirty="0">
                <a:solidFill>
                  <a:schemeClr val="accent2">
                    <a:lumMod val="60000"/>
                    <a:lumOff val="40000"/>
                  </a:schemeClr>
                </a:solidFill>
              </a:rPr>
              <a:t>We give thanks to God always for you all, making mention of you in our prayers, </a:t>
            </a:r>
            <a:r>
              <a:rPr lang="en-US" sz="2800" baseline="30000" dirty="0"/>
              <a:t>3 </a:t>
            </a:r>
            <a:r>
              <a:rPr lang="en-US" sz="2800" dirty="0">
                <a:solidFill>
                  <a:schemeClr val="accent2">
                    <a:lumMod val="60000"/>
                    <a:lumOff val="40000"/>
                  </a:schemeClr>
                </a:solidFill>
              </a:rPr>
              <a:t>remembering without ceasing your work of faith, labor of love, and patience of hope in our Lord Jesus Christ in the sight of our God and Father, </a:t>
            </a:r>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53197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dirty="0"/>
              <a:t>1 Thess. 1 ~ </a:t>
            </a:r>
            <a:r>
              <a:rPr lang="en-US" sz="2800" baseline="30000" dirty="0"/>
              <a:t>4 </a:t>
            </a:r>
            <a:r>
              <a:rPr lang="en-US" sz="2800" dirty="0">
                <a:solidFill>
                  <a:schemeClr val="accent2">
                    <a:lumMod val="60000"/>
                    <a:lumOff val="40000"/>
                  </a:schemeClr>
                </a:solidFill>
              </a:rPr>
              <a:t>knowing, beloved brethren, your election by God. </a:t>
            </a:r>
            <a:r>
              <a:rPr lang="en-US" sz="2800" baseline="30000" dirty="0"/>
              <a:t>5 </a:t>
            </a:r>
            <a:r>
              <a:rPr lang="en-US" sz="2800" dirty="0">
                <a:solidFill>
                  <a:schemeClr val="accent2">
                    <a:lumMod val="60000"/>
                    <a:lumOff val="40000"/>
                  </a:schemeClr>
                </a:solidFill>
              </a:rPr>
              <a:t>For our gospel did not come to you in word only, but also in power, and in the Holy Spirit and in much assurance, as you know what kind of men we were among you for your sake. </a:t>
            </a:r>
          </a:p>
          <a:p>
            <a:r>
              <a:rPr lang="en-US" sz="2800" baseline="30000" dirty="0"/>
              <a:t>6 </a:t>
            </a:r>
            <a:r>
              <a:rPr lang="en-US" sz="2800" dirty="0">
                <a:solidFill>
                  <a:schemeClr val="accent2">
                    <a:lumMod val="60000"/>
                    <a:lumOff val="40000"/>
                  </a:schemeClr>
                </a:solidFill>
              </a:rPr>
              <a:t>And you became followers of us and of the Lord, having received the word in much affliction, with joy of the Holy Spirit, </a:t>
            </a:r>
            <a:r>
              <a:rPr lang="en-US" sz="2800" baseline="30000" dirty="0"/>
              <a:t>7 </a:t>
            </a:r>
            <a:r>
              <a:rPr lang="en-US" sz="2800" dirty="0">
                <a:solidFill>
                  <a:schemeClr val="accent2">
                    <a:lumMod val="60000"/>
                    <a:lumOff val="40000"/>
                  </a:schemeClr>
                </a:solidFill>
              </a:rPr>
              <a:t>so that you became examples to all in Macedonia and Achaia who believe. </a:t>
            </a:r>
            <a:endParaRPr lang="en-US" sz="2800" dirty="0"/>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128905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dirty="0"/>
              <a:t>1 Thess. 1 ~ </a:t>
            </a:r>
            <a:r>
              <a:rPr lang="en-US" sz="2800" baseline="30000" dirty="0"/>
              <a:t>8 </a:t>
            </a:r>
            <a:r>
              <a:rPr lang="en-US" sz="2800" dirty="0">
                <a:solidFill>
                  <a:schemeClr val="accent2">
                    <a:lumMod val="60000"/>
                    <a:lumOff val="40000"/>
                  </a:schemeClr>
                </a:solidFill>
              </a:rPr>
              <a:t>For from you the word of the Lord has sounded forth, not only in Macedonia and Achaia, but also in every place. Your faith toward God has gone out, so that we do not need to say anything. </a:t>
            </a:r>
            <a:r>
              <a:rPr lang="en-US" sz="2800" baseline="30000" dirty="0"/>
              <a:t>9 </a:t>
            </a:r>
            <a:r>
              <a:rPr lang="en-US" sz="2800" dirty="0">
                <a:solidFill>
                  <a:schemeClr val="accent2">
                    <a:lumMod val="60000"/>
                    <a:lumOff val="40000"/>
                  </a:schemeClr>
                </a:solidFill>
              </a:rPr>
              <a:t>For they themselves declare concerning us what manner of entry we had to you, and how you turned to God from idols to serve the living and true God, </a:t>
            </a:r>
            <a:r>
              <a:rPr lang="en-US" sz="2800" baseline="30000" dirty="0"/>
              <a:t>10 </a:t>
            </a:r>
            <a:r>
              <a:rPr lang="en-US" sz="2800" dirty="0">
                <a:solidFill>
                  <a:schemeClr val="accent2">
                    <a:lumMod val="60000"/>
                    <a:lumOff val="40000"/>
                  </a:schemeClr>
                </a:solidFill>
              </a:rPr>
              <a:t>and to wait for His Son from heaven, whom He raised from the dead, </a:t>
            </a:r>
            <a:r>
              <a:rPr lang="en-US" sz="2800" i="1" dirty="0">
                <a:solidFill>
                  <a:schemeClr val="accent2">
                    <a:lumMod val="60000"/>
                    <a:lumOff val="40000"/>
                  </a:schemeClr>
                </a:solidFill>
              </a:rPr>
              <a:t>even</a:t>
            </a:r>
            <a:r>
              <a:rPr lang="en-US" sz="2800" dirty="0">
                <a:solidFill>
                  <a:schemeClr val="accent2">
                    <a:lumMod val="60000"/>
                    <a:lumOff val="40000"/>
                  </a:schemeClr>
                </a:solidFill>
              </a:rPr>
              <a:t> Jesus who delivers us from the wrath to come. </a:t>
            </a:r>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370358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168595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rPr>
              <a:t>work</a:t>
            </a:r>
            <a:r>
              <a:rPr lang="en-US" sz="3200" dirty="0"/>
              <a:t> ~ </a:t>
            </a:r>
            <a:r>
              <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rPr>
              <a:t>ergon</a:t>
            </a:r>
            <a:r>
              <a:rPr lang="en-US" sz="3200" dirty="0"/>
              <a:t> – </a:t>
            </a:r>
            <a:r>
              <a:rPr lang="en-US" sz="3200" i="1" dirty="0"/>
              <a:t>idea of vocation or occupation</a:t>
            </a:r>
            <a:endParaRPr lang="en-US" sz="48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endParaRPr>
          </a:p>
        </p:txBody>
      </p:sp>
    </p:spTree>
    <p:extLst>
      <p:ext uri="{BB962C8B-B14F-4D97-AF65-F5344CB8AC3E}">
        <p14:creationId xmlns:p14="http://schemas.microsoft.com/office/powerpoint/2010/main" val="371176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Reasons Why I Never Wash:</a:t>
            </a:r>
            <a:endParaRPr lang="en-US" sz="32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endParaRPr>
          </a:p>
        </p:txBody>
      </p:sp>
      <p:sp>
        <p:nvSpPr>
          <p:cNvPr id="3" name="TextBox 2">
            <a:extLst>
              <a:ext uri="{FF2B5EF4-FFF2-40B4-BE49-F238E27FC236}">
                <a16:creationId xmlns:a16="http://schemas.microsoft.com/office/drawing/2014/main" id="{CF0A00D1-F637-4310-B3B7-0D015B18CEDA}"/>
              </a:ext>
            </a:extLst>
          </p:cNvPr>
          <p:cNvSpPr txBox="1"/>
          <p:nvPr/>
        </p:nvSpPr>
        <p:spPr>
          <a:xfrm>
            <a:off x="464451" y="1676400"/>
            <a:ext cx="8280406" cy="553998"/>
          </a:xfrm>
          <a:prstGeom prst="rect">
            <a:avLst/>
          </a:prstGeom>
          <a:noFill/>
        </p:spPr>
        <p:txBody>
          <a:bodyPr wrap="square" rtlCol="0">
            <a:spAutoFit/>
          </a:bodyPr>
          <a:lstStyle/>
          <a:p>
            <a:r>
              <a:rPr lang="en-US" sz="3000" dirty="0"/>
              <a:t>I was forced to as a child. </a:t>
            </a:r>
          </a:p>
        </p:txBody>
      </p:sp>
      <p:sp>
        <p:nvSpPr>
          <p:cNvPr id="6" name="TextBox 5">
            <a:extLst>
              <a:ext uri="{FF2B5EF4-FFF2-40B4-BE49-F238E27FC236}">
                <a16:creationId xmlns:a16="http://schemas.microsoft.com/office/drawing/2014/main" id="{52D684F4-87FB-4B3C-B5FE-39095A31015E}"/>
              </a:ext>
            </a:extLst>
          </p:cNvPr>
          <p:cNvSpPr txBox="1"/>
          <p:nvPr/>
        </p:nvSpPr>
        <p:spPr>
          <a:xfrm>
            <a:off x="464454" y="2162630"/>
            <a:ext cx="8280406" cy="1015663"/>
          </a:xfrm>
          <a:prstGeom prst="rect">
            <a:avLst/>
          </a:prstGeom>
          <a:noFill/>
        </p:spPr>
        <p:txBody>
          <a:bodyPr wrap="square" rtlCol="0">
            <a:spAutoFit/>
          </a:bodyPr>
          <a:lstStyle/>
          <a:p>
            <a:r>
              <a:rPr lang="en-US" sz="3000" dirty="0"/>
              <a:t>People who wash are hypocrites - they think they are cleaner than everybody else. </a:t>
            </a:r>
          </a:p>
        </p:txBody>
      </p:sp>
      <p:sp>
        <p:nvSpPr>
          <p:cNvPr id="7" name="TextBox 6">
            <a:extLst>
              <a:ext uri="{FF2B5EF4-FFF2-40B4-BE49-F238E27FC236}">
                <a16:creationId xmlns:a16="http://schemas.microsoft.com/office/drawing/2014/main" id="{0896D709-B8BC-4D21-9EF6-81A0DED157D7}"/>
              </a:ext>
            </a:extLst>
          </p:cNvPr>
          <p:cNvSpPr txBox="1"/>
          <p:nvPr/>
        </p:nvSpPr>
        <p:spPr>
          <a:xfrm>
            <a:off x="464457" y="3135086"/>
            <a:ext cx="8280406" cy="1015663"/>
          </a:xfrm>
          <a:prstGeom prst="rect">
            <a:avLst/>
          </a:prstGeom>
          <a:noFill/>
        </p:spPr>
        <p:txBody>
          <a:bodyPr wrap="square" rtlCol="0">
            <a:spAutoFit/>
          </a:bodyPr>
          <a:lstStyle/>
          <a:p>
            <a:r>
              <a:rPr lang="en-US" sz="3000" dirty="0"/>
              <a:t>There are so many different kinds of soap; each one claims to be the best</a:t>
            </a:r>
          </a:p>
        </p:txBody>
      </p:sp>
      <p:sp>
        <p:nvSpPr>
          <p:cNvPr id="8" name="TextBox 7">
            <a:extLst>
              <a:ext uri="{FF2B5EF4-FFF2-40B4-BE49-F238E27FC236}">
                <a16:creationId xmlns:a16="http://schemas.microsoft.com/office/drawing/2014/main" id="{36A2CA9F-2191-410A-A59D-A21818F634C1}"/>
              </a:ext>
            </a:extLst>
          </p:cNvPr>
          <p:cNvSpPr txBox="1"/>
          <p:nvPr/>
        </p:nvSpPr>
        <p:spPr>
          <a:xfrm>
            <a:off x="464459" y="4172853"/>
            <a:ext cx="8280406" cy="553998"/>
          </a:xfrm>
          <a:prstGeom prst="rect">
            <a:avLst/>
          </a:prstGeom>
          <a:noFill/>
        </p:spPr>
        <p:txBody>
          <a:bodyPr wrap="square" rtlCol="0">
            <a:spAutoFit/>
          </a:bodyPr>
          <a:lstStyle/>
          <a:p>
            <a:r>
              <a:rPr lang="en-US" sz="3000" dirty="0"/>
              <a:t>I used to wash, but I got bored and stopped. </a:t>
            </a:r>
          </a:p>
        </p:txBody>
      </p:sp>
      <p:sp>
        <p:nvSpPr>
          <p:cNvPr id="9" name="TextBox 8">
            <a:extLst>
              <a:ext uri="{FF2B5EF4-FFF2-40B4-BE49-F238E27FC236}">
                <a16:creationId xmlns:a16="http://schemas.microsoft.com/office/drawing/2014/main" id="{D6C50BBF-2A3B-460E-94E4-A625ADB5029A}"/>
              </a:ext>
            </a:extLst>
          </p:cNvPr>
          <p:cNvSpPr txBox="1"/>
          <p:nvPr/>
        </p:nvSpPr>
        <p:spPr>
          <a:xfrm>
            <a:off x="464462" y="4717139"/>
            <a:ext cx="8280406" cy="1015663"/>
          </a:xfrm>
          <a:prstGeom prst="rect">
            <a:avLst/>
          </a:prstGeom>
          <a:noFill/>
        </p:spPr>
        <p:txBody>
          <a:bodyPr wrap="square" rtlCol="0">
            <a:spAutoFit/>
          </a:bodyPr>
          <a:lstStyle/>
          <a:p>
            <a:r>
              <a:rPr lang="en-US" sz="3000" dirty="0"/>
              <a:t>I wash only on special occasions, like Christmas and Easter. </a:t>
            </a:r>
          </a:p>
        </p:txBody>
      </p:sp>
    </p:spTree>
    <p:extLst>
      <p:ext uri="{BB962C8B-B14F-4D97-AF65-F5344CB8AC3E}">
        <p14:creationId xmlns:p14="http://schemas.microsoft.com/office/powerpoint/2010/main" val="41950242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6"/>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7"/>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6" grpId="0"/>
      <p:bldP spid="6" grpId="1"/>
      <p:bldP spid="7" grpId="0"/>
      <p:bldP spid="7" grpId="1"/>
      <p:bldP spid="8" grpId="0"/>
      <p:bldP spid="8" grpId="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26762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rPr>
              <a:t>labor</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kopos</a:t>
            </a:r>
            <a:r>
              <a:rPr lang="en-US" sz="3200" dirty="0"/>
              <a:t> – </a:t>
            </a:r>
            <a:r>
              <a:rPr lang="en-US" sz="3200" i="1" dirty="0"/>
              <a:t>to work to the point of exhaustion, fatigue</a:t>
            </a:r>
            <a:endParaRPr lang="en-US" sz="3200" dirty="0"/>
          </a:p>
        </p:txBody>
      </p:sp>
      <p:sp>
        <p:nvSpPr>
          <p:cNvPr id="5" name="TextBox 4">
            <a:extLst>
              <a:ext uri="{FF2B5EF4-FFF2-40B4-BE49-F238E27FC236}">
                <a16:creationId xmlns:a16="http://schemas.microsoft.com/office/drawing/2014/main" id="{A76DE319-A00E-4E1F-BBAE-5473B963EC16}"/>
              </a:ext>
            </a:extLst>
          </p:cNvPr>
          <p:cNvSpPr txBox="1"/>
          <p:nvPr/>
        </p:nvSpPr>
        <p:spPr>
          <a:xfrm>
            <a:off x="464457" y="2169885"/>
            <a:ext cx="8280406" cy="1569660"/>
          </a:xfrm>
          <a:prstGeom prst="rect">
            <a:avLst/>
          </a:prstGeom>
          <a:noFill/>
        </p:spPr>
        <p:txBody>
          <a:bodyPr wrap="square" rtlCol="0">
            <a:spAutoFit/>
          </a:bodyPr>
          <a:lstStyle/>
          <a:p>
            <a:r>
              <a:rPr lang="en-US" sz="3200" dirty="0">
                <a:solidFill>
                  <a:schemeClr val="accent2">
                    <a:lumMod val="60000"/>
                    <a:lumOff val="40000"/>
                  </a:schemeClr>
                </a:solidFill>
              </a:rPr>
              <a:t>Thomas à Kempis (c. 1380-1471) ~ </a:t>
            </a:r>
            <a:r>
              <a:rPr lang="en-US" sz="3200" dirty="0"/>
              <a:t>“A wise lover values not so much the gift of the lover as the love of the giver.”</a:t>
            </a:r>
            <a:endParaRPr lang="en-US" sz="3200" dirty="0">
              <a:solidFill>
                <a:schemeClr val="accent2">
                  <a:lumMod val="60000"/>
                  <a:lumOff val="40000"/>
                </a:schemeClr>
              </a:solidFill>
              <a:latin typeface="Luminari" panose="02000505000000020004" pitchFamily="2" charset="0"/>
            </a:endParaRPr>
          </a:p>
        </p:txBody>
      </p:sp>
    </p:spTree>
    <p:extLst>
      <p:ext uri="{BB962C8B-B14F-4D97-AF65-F5344CB8AC3E}">
        <p14:creationId xmlns:p14="http://schemas.microsoft.com/office/powerpoint/2010/main" val="114732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11810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patience</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hupomonē</a:t>
            </a:r>
            <a:r>
              <a:rPr lang="en-US" sz="3200" dirty="0"/>
              <a:t> – </a:t>
            </a:r>
            <a:r>
              <a:rPr lang="en-US" sz="3200" i="1" dirty="0"/>
              <a:t>to remain under</a:t>
            </a:r>
            <a:endParaRPr lang="en-US" sz="4800" dirty="0"/>
          </a:p>
        </p:txBody>
      </p:sp>
      <p:sp>
        <p:nvSpPr>
          <p:cNvPr id="6" name="TextBox 5">
            <a:extLst>
              <a:ext uri="{FF2B5EF4-FFF2-40B4-BE49-F238E27FC236}">
                <a16:creationId xmlns:a16="http://schemas.microsoft.com/office/drawing/2014/main" id="{BEA9CA0B-FFBC-4344-A7F8-C961D8182500}"/>
              </a:ext>
            </a:extLst>
          </p:cNvPr>
          <p:cNvSpPr txBox="1"/>
          <p:nvPr/>
        </p:nvSpPr>
        <p:spPr>
          <a:xfrm>
            <a:off x="478971" y="1669145"/>
            <a:ext cx="8265892" cy="1569660"/>
          </a:xfrm>
          <a:prstGeom prst="rect">
            <a:avLst/>
          </a:prstGeom>
          <a:noFill/>
        </p:spPr>
        <p:txBody>
          <a:bodyPr wrap="square" rtlCol="0">
            <a:spAutoFit/>
          </a:bodyPr>
          <a:lstStyle/>
          <a:p>
            <a:r>
              <a:rPr lang="en-US" sz="3200" dirty="0">
                <a:solidFill>
                  <a:schemeClr val="accent2">
                    <a:lumMod val="60000"/>
                    <a:lumOff val="40000"/>
                  </a:schemeClr>
                </a:solidFill>
                <a:latin typeface="+mj-lt"/>
              </a:rPr>
              <a:t>Vince Lombardi ~</a:t>
            </a:r>
            <a:r>
              <a:rPr lang="en-US" sz="3200" dirty="0">
                <a:latin typeface="+mj-lt"/>
              </a:rPr>
              <a:t> </a:t>
            </a:r>
            <a:r>
              <a:rPr lang="en-US" sz="3200" b="1" dirty="0">
                <a:latin typeface="+mj-lt"/>
              </a:rPr>
              <a:t>“Think of only three things: your God, your family and the Green Bay Packers – in that order.”</a:t>
            </a:r>
            <a:endParaRPr lang="en-US" sz="3200" dirty="0">
              <a:solidFill>
                <a:schemeClr val="accent2">
                  <a:lumMod val="60000"/>
                  <a:lumOff val="40000"/>
                </a:schemeClr>
              </a:solidFill>
              <a:latin typeface="+mj-lt"/>
            </a:endParaRPr>
          </a:p>
        </p:txBody>
      </p:sp>
    </p:spTree>
    <p:extLst>
      <p:ext uri="{BB962C8B-B14F-4D97-AF65-F5344CB8AC3E}">
        <p14:creationId xmlns:p14="http://schemas.microsoft.com/office/powerpoint/2010/main" val="3896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work of           , labor of          , and patience of </a:t>
            </a:r>
            <a:endParaRPr lang="en-US" sz="7200" dirty="0">
              <a:solidFill>
                <a:schemeClr val="accent2">
                  <a:lumMod val="60000"/>
                  <a:lumOff val="40000"/>
                </a:schemeClr>
              </a:solidFill>
            </a:endParaRPr>
          </a:p>
        </p:txBody>
      </p:sp>
      <p:sp>
        <p:nvSpPr>
          <p:cNvPr id="6" name="TextBox 5">
            <a:extLst>
              <a:ext uri="{FF2B5EF4-FFF2-40B4-BE49-F238E27FC236}">
                <a16:creationId xmlns:a16="http://schemas.microsoft.com/office/drawing/2014/main" id="{BEA9CA0B-FFBC-4344-A7F8-C961D8182500}"/>
              </a:ext>
            </a:extLst>
          </p:cNvPr>
          <p:cNvSpPr txBox="1"/>
          <p:nvPr/>
        </p:nvSpPr>
        <p:spPr>
          <a:xfrm>
            <a:off x="1981534" y="1132104"/>
            <a:ext cx="1312877" cy="584775"/>
          </a:xfrm>
          <a:prstGeom prst="rect">
            <a:avLst/>
          </a:prstGeom>
          <a:noFill/>
        </p:spPr>
        <p:txBody>
          <a:bodyPr wrap="square" rtlCol="0">
            <a:spAutoFit/>
          </a:bodyPr>
          <a:lstStyle/>
          <a:p>
            <a:r>
              <a:rPr lang="en-US" sz="3200" dirty="0">
                <a:solidFill>
                  <a:schemeClr val="accent2">
                    <a:lumMod val="60000"/>
                    <a:lumOff val="40000"/>
                  </a:schemeClr>
                </a:solidFill>
                <a:latin typeface="+mj-lt"/>
              </a:rPr>
              <a:t>faith</a:t>
            </a:r>
          </a:p>
        </p:txBody>
      </p:sp>
      <p:sp>
        <p:nvSpPr>
          <p:cNvPr id="7" name="TextBox 6">
            <a:extLst>
              <a:ext uri="{FF2B5EF4-FFF2-40B4-BE49-F238E27FC236}">
                <a16:creationId xmlns:a16="http://schemas.microsoft.com/office/drawing/2014/main" id="{53090DB7-35B5-450D-84B6-5722278B1C32}"/>
              </a:ext>
            </a:extLst>
          </p:cNvPr>
          <p:cNvSpPr txBox="1"/>
          <p:nvPr/>
        </p:nvSpPr>
        <p:spPr>
          <a:xfrm>
            <a:off x="4674715" y="1132189"/>
            <a:ext cx="986385" cy="584775"/>
          </a:xfrm>
          <a:prstGeom prst="rect">
            <a:avLst/>
          </a:prstGeom>
          <a:noFill/>
        </p:spPr>
        <p:txBody>
          <a:bodyPr wrap="square" rtlCol="0">
            <a:spAutoFit/>
          </a:bodyPr>
          <a:lstStyle/>
          <a:p>
            <a:r>
              <a:rPr lang="en-US" sz="3200" dirty="0">
                <a:solidFill>
                  <a:schemeClr val="accent2">
                    <a:lumMod val="60000"/>
                    <a:lumOff val="40000"/>
                  </a:schemeClr>
                </a:solidFill>
                <a:latin typeface="+mj-lt"/>
              </a:rPr>
              <a:t>love</a:t>
            </a:r>
          </a:p>
        </p:txBody>
      </p:sp>
      <p:sp>
        <p:nvSpPr>
          <p:cNvPr id="8" name="TextBox 7">
            <a:extLst>
              <a:ext uri="{FF2B5EF4-FFF2-40B4-BE49-F238E27FC236}">
                <a16:creationId xmlns:a16="http://schemas.microsoft.com/office/drawing/2014/main" id="{D96F4BFE-0D4B-4965-AC3D-90293AE4D173}"/>
              </a:ext>
            </a:extLst>
          </p:cNvPr>
          <p:cNvSpPr txBox="1"/>
          <p:nvPr/>
        </p:nvSpPr>
        <p:spPr>
          <a:xfrm>
            <a:off x="474974" y="1619369"/>
            <a:ext cx="1198931" cy="584775"/>
          </a:xfrm>
          <a:prstGeom prst="rect">
            <a:avLst/>
          </a:prstGeom>
          <a:noFill/>
        </p:spPr>
        <p:txBody>
          <a:bodyPr wrap="square" rtlCol="0">
            <a:spAutoFit/>
          </a:bodyPr>
          <a:lstStyle/>
          <a:p>
            <a:r>
              <a:rPr lang="en-US" sz="3200" dirty="0">
                <a:solidFill>
                  <a:schemeClr val="accent2">
                    <a:lumMod val="60000"/>
                    <a:lumOff val="40000"/>
                  </a:schemeClr>
                </a:solidFill>
                <a:latin typeface="+mj-lt"/>
              </a:rPr>
              <a:t>hope</a:t>
            </a:r>
          </a:p>
        </p:txBody>
      </p:sp>
    </p:spTree>
    <p:extLst>
      <p:ext uri="{BB962C8B-B14F-4D97-AF65-F5344CB8AC3E}">
        <p14:creationId xmlns:p14="http://schemas.microsoft.com/office/powerpoint/2010/main" val="239306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 presetClass="emph" presetSubtype="2" fill="hold" grpId="1" nodeType="afterEffect">
                                  <p:stCondLst>
                                    <p:cond delay="1000"/>
                                  </p:stCondLst>
                                  <p:childTnLst>
                                    <p:animClr clrSpc="rgb" dir="cw">
                                      <p:cBhvr override="childStyle">
                                        <p:cTn id="19" dur="2000" fill="hold"/>
                                        <p:tgtEl>
                                          <p:spTgt spid="2"/>
                                        </p:tgtEl>
                                        <p:attrNameLst>
                                          <p:attrName>style.color</p:attrName>
                                        </p:attrNameLst>
                                      </p:cBhvr>
                                      <p:to>
                                        <a:schemeClr val="accent2"/>
                                      </p:to>
                                    </p:animClr>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00"/>
                                        <p:tgtEl>
                                          <p:spTgt spid="8"/>
                                        </p:tgtEl>
                                      </p:cBhvr>
                                    </p:animEffect>
                                    <p:set>
                                      <p:cBhvr>
                                        <p:cTn id="31" dur="1" fill="hold">
                                          <p:stCondLst>
                                            <p:cond delay="999"/>
                                          </p:stCondLst>
                                        </p:cTn>
                                        <p:tgtEl>
                                          <p:spTgt spid="8"/>
                                        </p:tgtEl>
                                        <p:attrNameLst>
                                          <p:attrName>style.visibility</p:attrName>
                                        </p:attrNameLst>
                                      </p:cBhvr>
                                      <p:to>
                                        <p:strVal val="hidden"/>
                                      </p:to>
                                    </p:set>
                                  </p:childTnLst>
                                </p:cTn>
                              </p:par>
                              <p:par>
                                <p:cTn id="32" presetID="6" presetClass="emph" presetSubtype="0" fill="hold" grpId="1" nodeType="withEffect">
                                  <p:stCondLst>
                                    <p:cond delay="0"/>
                                  </p:stCondLst>
                                  <p:childTnLst>
                                    <p:animScale>
                                      <p:cBhvr>
                                        <p:cTn id="33" dur="1000" fill="hold"/>
                                        <p:tgtEl>
                                          <p:spTgt spid="7"/>
                                        </p:tgtEl>
                                      </p:cBhvr>
                                      <p:by x="200000" y="200000"/>
                                    </p:animScale>
                                  </p:childTnLst>
                                </p:cTn>
                              </p:par>
                              <p:par>
                                <p:cTn id="34" presetID="42" presetClass="path" presetSubtype="0" fill="hold" grpId="2" nodeType="withEffect">
                                  <p:stCondLst>
                                    <p:cond delay="0"/>
                                  </p:stCondLst>
                                  <p:childTnLst>
                                    <p:animMotion origin="layout" path="M -4.16667E-6 1.11111E-6 L -0.05833 0.30694 " pathEditMode="relative" rAng="0" ptsTypes="AA">
                                      <p:cBhvr>
                                        <p:cTn id="35" dur="1000" fill="hold"/>
                                        <p:tgtEl>
                                          <p:spTgt spid="7"/>
                                        </p:tgtEl>
                                        <p:attrNameLst>
                                          <p:attrName>ppt_x</p:attrName>
                                          <p:attrName>ppt_y</p:attrName>
                                        </p:attrNameLst>
                                      </p:cBhvr>
                                      <p:rCtr x="-2917" y="1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6" grpId="0"/>
      <p:bldP spid="6" grpId="1"/>
      <p:bldP spid="7" grpId="0"/>
      <p:bldP spid="7" grpId="1"/>
      <p:bldP spid="7" grpId="2"/>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212491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rPr>
              <a:t>beloved</a:t>
            </a:r>
            <a:r>
              <a:rPr lang="en-US" sz="3200" dirty="0"/>
              <a:t> of God ~ </a:t>
            </a:r>
            <a:r>
              <a:rPr lang="en-US" sz="3200" i="1" dirty="0"/>
              <a:t>Hebraism reserved only for greatest of Jewish heroes</a:t>
            </a:r>
            <a:endParaRPr lang="en-US" sz="7200" dirty="0"/>
          </a:p>
        </p:txBody>
      </p:sp>
      <p:sp>
        <p:nvSpPr>
          <p:cNvPr id="6" name="TextBox 5">
            <a:extLst>
              <a:ext uri="{FF2B5EF4-FFF2-40B4-BE49-F238E27FC236}">
                <a16:creationId xmlns:a16="http://schemas.microsoft.com/office/drawing/2014/main" id="{BEA9CA0B-FFBC-4344-A7F8-C961D8182500}"/>
              </a:ext>
            </a:extLst>
          </p:cNvPr>
          <p:cNvSpPr txBox="1"/>
          <p:nvPr/>
        </p:nvSpPr>
        <p:spPr>
          <a:xfrm>
            <a:off x="442687" y="2213429"/>
            <a:ext cx="8302176" cy="584775"/>
          </a:xfrm>
          <a:prstGeom prst="rect">
            <a:avLst/>
          </a:prstGeom>
          <a:noFill/>
        </p:spPr>
        <p:txBody>
          <a:bodyPr wrap="square" rtlCol="0">
            <a:spAutoFit/>
          </a:bodyPr>
          <a:lstStyle/>
          <a:p>
            <a:r>
              <a:rPr lang="en-US" sz="3200" dirty="0">
                <a:solidFill>
                  <a:schemeClr val="accent2">
                    <a:lumMod val="60000"/>
                    <a:lumOff val="40000"/>
                  </a:schemeClr>
                </a:solidFill>
              </a:rPr>
              <a:t>election</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eklogē</a:t>
            </a:r>
            <a:r>
              <a:rPr lang="en-US" sz="3200" dirty="0"/>
              <a:t> – 7x </a:t>
            </a:r>
            <a:endParaRPr lang="en-US" sz="4800" dirty="0">
              <a:solidFill>
                <a:schemeClr val="accent2">
                  <a:lumMod val="60000"/>
                  <a:lumOff val="40000"/>
                </a:schemeClr>
              </a:solidFill>
              <a:latin typeface="+mj-lt"/>
            </a:endParaRPr>
          </a:p>
        </p:txBody>
      </p:sp>
      <p:sp>
        <p:nvSpPr>
          <p:cNvPr id="9" name="TextBox 8">
            <a:extLst>
              <a:ext uri="{FF2B5EF4-FFF2-40B4-BE49-F238E27FC236}">
                <a16:creationId xmlns:a16="http://schemas.microsoft.com/office/drawing/2014/main" id="{30DFAFB3-DE9D-4C6F-BAD0-509019E9741E}"/>
              </a:ext>
            </a:extLst>
          </p:cNvPr>
          <p:cNvSpPr txBox="1"/>
          <p:nvPr/>
        </p:nvSpPr>
        <p:spPr>
          <a:xfrm>
            <a:off x="678180" y="2727960"/>
            <a:ext cx="805434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Luminari" panose="02000505000000020004" pitchFamily="2" charset="0"/>
              </a:rPr>
              <a:t> </a:t>
            </a:r>
            <a:r>
              <a:rPr lang="en-US" sz="3200" dirty="0"/>
              <a:t>“Try to understand God’s election and you may lose your mind</a:t>
            </a:r>
          </a:p>
        </p:txBody>
      </p:sp>
      <p:sp>
        <p:nvSpPr>
          <p:cNvPr id="10" name="TextBox 9">
            <a:extLst>
              <a:ext uri="{FF2B5EF4-FFF2-40B4-BE49-F238E27FC236}">
                <a16:creationId xmlns:a16="http://schemas.microsoft.com/office/drawing/2014/main" id="{C41160DA-4539-41BF-929D-AF8628892813}"/>
              </a:ext>
            </a:extLst>
          </p:cNvPr>
          <p:cNvSpPr txBox="1"/>
          <p:nvPr/>
        </p:nvSpPr>
        <p:spPr>
          <a:xfrm>
            <a:off x="1181100" y="3215640"/>
            <a:ext cx="7551420" cy="1569660"/>
          </a:xfrm>
          <a:prstGeom prst="rect">
            <a:avLst/>
          </a:prstGeom>
          <a:noFill/>
        </p:spPr>
        <p:txBody>
          <a:bodyPr wrap="square" rtlCol="0">
            <a:spAutoFit/>
          </a:bodyPr>
          <a:lstStyle/>
          <a:p>
            <a:r>
              <a:rPr lang="en-US" sz="3200" dirty="0"/>
              <a:t>                                                  … but try to explain it away and you may lose your soul”</a:t>
            </a:r>
          </a:p>
        </p:txBody>
      </p:sp>
    </p:spTree>
    <p:extLst>
      <p:ext uri="{BB962C8B-B14F-4D97-AF65-F5344CB8AC3E}">
        <p14:creationId xmlns:p14="http://schemas.microsoft.com/office/powerpoint/2010/main" val="16236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grpSp>
        <p:nvGrpSpPr>
          <p:cNvPr id="12" name="Group 11">
            <a:extLst>
              <a:ext uri="{FF2B5EF4-FFF2-40B4-BE49-F238E27FC236}">
                <a16:creationId xmlns:a16="http://schemas.microsoft.com/office/drawing/2014/main" id="{828E09CD-A2D6-4341-A927-88F731711984}"/>
              </a:ext>
            </a:extLst>
          </p:cNvPr>
          <p:cNvGrpSpPr/>
          <p:nvPr/>
        </p:nvGrpSpPr>
        <p:grpSpPr>
          <a:xfrm>
            <a:off x="1689373" y="1203634"/>
            <a:ext cx="2940231" cy="2939005"/>
            <a:chOff x="1689373" y="1203634"/>
            <a:chExt cx="2940231" cy="2939005"/>
          </a:xfrm>
        </p:grpSpPr>
        <p:pic>
          <p:nvPicPr>
            <p:cNvPr id="5" name="Picture 4">
              <a:extLst>
                <a:ext uri="{FF2B5EF4-FFF2-40B4-BE49-F238E27FC236}">
                  <a16:creationId xmlns:a16="http://schemas.microsoft.com/office/drawing/2014/main" id="{26CF8BAD-FD7B-4222-A13F-2D495F55B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373" y="1203634"/>
              <a:ext cx="2940231" cy="2939005"/>
            </a:xfrm>
            <a:prstGeom prst="rect">
              <a:avLst/>
            </a:prstGeom>
          </p:spPr>
        </p:pic>
        <p:sp>
          <p:nvSpPr>
            <p:cNvPr id="2" name="TextBox 1">
              <a:extLst>
                <a:ext uri="{FF2B5EF4-FFF2-40B4-BE49-F238E27FC236}">
                  <a16:creationId xmlns:a16="http://schemas.microsoft.com/office/drawing/2014/main" id="{90BBF146-2C5D-4023-A9C2-E36C251A7F03}"/>
                </a:ext>
              </a:extLst>
            </p:cNvPr>
            <p:cNvSpPr txBox="1"/>
            <p:nvPr/>
          </p:nvSpPr>
          <p:spPr>
            <a:xfrm>
              <a:off x="2055866" y="2356574"/>
              <a:ext cx="2037455" cy="595281"/>
            </a:xfrm>
            <a:prstGeom prst="rect">
              <a:avLst/>
            </a:prstGeom>
            <a:noFill/>
          </p:spPr>
          <p:txBody>
            <a:bodyPr wrap="square" rtlCol="0">
              <a:prstTxWarp prst="textInflate">
                <a:avLst/>
              </a:prstTxWarp>
              <a:spAutoFit/>
              <a:scene3d>
                <a:camera prst="orthographicFront"/>
                <a:lightRig rig="threePt" dir="t"/>
              </a:scene3d>
              <a:sp3d extrusionH="57150" contourW="12700">
                <a:bevelT w="31750" h="381000" prst="softRound"/>
                <a:contourClr>
                  <a:schemeClr val="accent4">
                    <a:lumMod val="75000"/>
                  </a:schemeClr>
                </a:contourClr>
              </a:sp3d>
            </a:bodyPr>
            <a:lstStyle/>
            <a:p>
              <a:pPr algn="ctr"/>
              <a:r>
                <a:rPr lang="en-US" sz="3200" b="1" cap="all" dirty="0">
                  <a:solidFill>
                    <a:schemeClr val="accent4">
                      <a:lumMod val="40000"/>
                      <a:lumOff val="60000"/>
                    </a:schemeClr>
                  </a:solidFill>
                  <a:latin typeface="Arial" panose="020B0604020202020204" pitchFamily="34" charset="0"/>
                  <a:cs typeface="Arial" panose="020B0604020202020204" pitchFamily="34" charset="0"/>
                </a:rPr>
                <a:t>Power</a:t>
              </a:r>
            </a:p>
          </p:txBody>
        </p:sp>
        <p:sp>
          <p:nvSpPr>
            <p:cNvPr id="7" name="TextBox 6">
              <a:extLst>
                <a:ext uri="{FF2B5EF4-FFF2-40B4-BE49-F238E27FC236}">
                  <a16:creationId xmlns:a16="http://schemas.microsoft.com/office/drawing/2014/main" id="{24398008-CFBB-45F6-8287-F2DBC2FE415D}"/>
                </a:ext>
              </a:extLst>
            </p:cNvPr>
            <p:cNvSpPr txBox="1"/>
            <p:nvPr/>
          </p:nvSpPr>
          <p:spPr>
            <a:xfrm>
              <a:off x="2453640" y="1699261"/>
              <a:ext cx="1377211" cy="552449"/>
            </a:xfrm>
            <a:prstGeom prst="rect">
              <a:avLst/>
            </a:prstGeom>
            <a:noFill/>
          </p:spPr>
          <p:txBody>
            <a:bodyPr wrap="square" rtlCol="0">
              <a:prstTxWarp prst="textArchUp">
                <a:avLst/>
              </a:prstTxWarp>
              <a:spAutoFit/>
              <a:scene3d>
                <a:camera prst="orthographicFront"/>
                <a:lightRig rig="threePt" dir="t"/>
              </a:scene3d>
              <a:sp3d extrusionH="57150" contourW="12700">
                <a:bevelT w="31750" h="381000" prst="softRound"/>
                <a:contourClr>
                  <a:schemeClr val="accent4">
                    <a:lumMod val="75000"/>
                  </a:schemeClr>
                </a:contourClr>
              </a:sp3d>
            </a:bodyPr>
            <a:lstStyle/>
            <a:p>
              <a:pPr algn="ctr"/>
              <a:r>
                <a:rPr lang="en-US" sz="3200" b="1" cap="all" dirty="0">
                  <a:solidFill>
                    <a:schemeClr val="accent4">
                      <a:lumMod val="40000"/>
                      <a:lumOff val="60000"/>
                    </a:schemeClr>
                  </a:solidFill>
                  <a:latin typeface="Arial" panose="020B0604020202020204" pitchFamily="34" charset="0"/>
                  <a:cs typeface="Arial" panose="020B0604020202020204" pitchFamily="34" charset="0"/>
                </a:rPr>
                <a:t>DIVINE</a:t>
              </a:r>
            </a:p>
          </p:txBody>
        </p:sp>
        <p:sp>
          <p:nvSpPr>
            <p:cNvPr id="9" name="TextBox 8">
              <a:extLst>
                <a:ext uri="{FF2B5EF4-FFF2-40B4-BE49-F238E27FC236}">
                  <a16:creationId xmlns:a16="http://schemas.microsoft.com/office/drawing/2014/main" id="{9D50C712-E690-4AF2-BA27-DF2337131808}"/>
                </a:ext>
              </a:extLst>
            </p:cNvPr>
            <p:cNvSpPr txBox="1"/>
            <p:nvPr/>
          </p:nvSpPr>
          <p:spPr>
            <a:xfrm>
              <a:off x="2377440" y="2987040"/>
              <a:ext cx="1567711" cy="868679"/>
            </a:xfrm>
            <a:prstGeom prst="rect">
              <a:avLst/>
            </a:prstGeom>
            <a:noFill/>
          </p:spPr>
          <p:txBody>
            <a:bodyPr wrap="square" rtlCol="0">
              <a:prstTxWarp prst="textArchDown">
                <a:avLst/>
              </a:prstTxWarp>
              <a:spAutoFit/>
              <a:scene3d>
                <a:camera prst="orthographicFront"/>
                <a:lightRig rig="threePt" dir="t"/>
              </a:scene3d>
              <a:sp3d extrusionH="57150" contourW="12700">
                <a:bevelT w="31750" h="381000" prst="softRound"/>
                <a:contourClr>
                  <a:schemeClr val="accent4">
                    <a:lumMod val="75000"/>
                  </a:schemeClr>
                </a:contourClr>
              </a:sp3d>
            </a:bodyPr>
            <a:lstStyle/>
            <a:p>
              <a:pPr algn="ctr"/>
              <a:r>
                <a:rPr lang="en-US" sz="3200" b="1" cap="all" dirty="0">
                  <a:solidFill>
                    <a:schemeClr val="accent4">
                      <a:lumMod val="40000"/>
                      <a:lumOff val="60000"/>
                    </a:schemeClr>
                  </a:solidFill>
                  <a:latin typeface="Arial" panose="020B0604020202020204" pitchFamily="34" charset="0"/>
                  <a:cs typeface="Arial" panose="020B0604020202020204" pitchFamily="34" charset="0"/>
                </a:rPr>
                <a:t>IN GOD WE TRUST</a:t>
              </a:r>
            </a:p>
          </p:txBody>
        </p:sp>
      </p:grpSp>
      <p:grpSp>
        <p:nvGrpSpPr>
          <p:cNvPr id="11" name="Group 10">
            <a:extLst>
              <a:ext uri="{FF2B5EF4-FFF2-40B4-BE49-F238E27FC236}">
                <a16:creationId xmlns:a16="http://schemas.microsoft.com/office/drawing/2014/main" id="{B32BEF4B-3514-4DE6-8773-1E71D22E4673}"/>
              </a:ext>
            </a:extLst>
          </p:cNvPr>
          <p:cNvGrpSpPr/>
          <p:nvPr/>
        </p:nvGrpSpPr>
        <p:grpSpPr>
          <a:xfrm>
            <a:off x="4550197" y="1198520"/>
            <a:ext cx="2940231" cy="2939005"/>
            <a:chOff x="4550197" y="1198520"/>
            <a:chExt cx="2940231" cy="2939005"/>
          </a:xfrm>
        </p:grpSpPr>
        <p:pic>
          <p:nvPicPr>
            <p:cNvPr id="3" name="Picture 2">
              <a:extLst>
                <a:ext uri="{FF2B5EF4-FFF2-40B4-BE49-F238E27FC236}">
                  <a16:creationId xmlns:a16="http://schemas.microsoft.com/office/drawing/2014/main" id="{DAA79BEB-F541-4E4B-99D6-F35271A60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197" y="1198520"/>
              <a:ext cx="2940231" cy="2939005"/>
            </a:xfrm>
            <a:prstGeom prst="rect">
              <a:avLst/>
            </a:prstGeom>
          </p:spPr>
        </p:pic>
        <p:sp>
          <p:nvSpPr>
            <p:cNvPr id="6" name="TextBox 5">
              <a:extLst>
                <a:ext uri="{FF2B5EF4-FFF2-40B4-BE49-F238E27FC236}">
                  <a16:creationId xmlns:a16="http://schemas.microsoft.com/office/drawing/2014/main" id="{36F22B73-1730-425F-9689-31CB9CF2E8C2}"/>
                </a:ext>
              </a:extLst>
            </p:cNvPr>
            <p:cNvSpPr txBox="1"/>
            <p:nvPr/>
          </p:nvSpPr>
          <p:spPr>
            <a:xfrm>
              <a:off x="4756107" y="2367825"/>
              <a:ext cx="2497724" cy="595281"/>
            </a:xfrm>
            <a:prstGeom prst="rect">
              <a:avLst/>
            </a:prstGeom>
            <a:noFill/>
          </p:spPr>
          <p:txBody>
            <a:bodyPr wrap="square" rtlCol="0">
              <a:prstTxWarp prst="textInflate">
                <a:avLst/>
              </a:prstTxWarp>
              <a:spAutoFit/>
              <a:scene3d>
                <a:camera prst="orthographicFront"/>
                <a:lightRig rig="threePt" dir="t"/>
              </a:scene3d>
              <a:sp3d extrusionH="57150" contourW="12700">
                <a:bevelT w="31750" h="381000" prst="softRound"/>
                <a:contourClr>
                  <a:schemeClr val="accent4">
                    <a:lumMod val="75000"/>
                  </a:schemeClr>
                </a:contourClr>
              </a:sp3d>
            </a:bodyPr>
            <a:lstStyle/>
            <a:p>
              <a:pPr algn="ctr"/>
              <a:r>
                <a:rPr lang="en-US" sz="2800" b="1" cap="all" dirty="0">
                  <a:solidFill>
                    <a:schemeClr val="accent4">
                      <a:lumMod val="40000"/>
                      <a:lumOff val="60000"/>
                    </a:schemeClr>
                  </a:solidFill>
                  <a:latin typeface="Arial" panose="020B0604020202020204" pitchFamily="34" charset="0"/>
                  <a:cs typeface="Arial" panose="020B0604020202020204" pitchFamily="34" charset="0"/>
                </a:rPr>
                <a:t>ASSURANCE</a:t>
              </a:r>
            </a:p>
          </p:txBody>
        </p:sp>
        <p:sp>
          <p:nvSpPr>
            <p:cNvPr id="8" name="TextBox 7">
              <a:extLst>
                <a:ext uri="{FF2B5EF4-FFF2-40B4-BE49-F238E27FC236}">
                  <a16:creationId xmlns:a16="http://schemas.microsoft.com/office/drawing/2014/main" id="{B2761539-02A7-4AC9-AE7C-5B3A488A80AE}"/>
                </a:ext>
              </a:extLst>
            </p:cNvPr>
            <p:cNvSpPr txBox="1"/>
            <p:nvPr/>
          </p:nvSpPr>
          <p:spPr>
            <a:xfrm>
              <a:off x="5326380" y="1699261"/>
              <a:ext cx="1377211" cy="552449"/>
            </a:xfrm>
            <a:prstGeom prst="rect">
              <a:avLst/>
            </a:prstGeom>
            <a:noFill/>
          </p:spPr>
          <p:txBody>
            <a:bodyPr wrap="square" rtlCol="0">
              <a:prstTxWarp prst="textArchUp">
                <a:avLst/>
              </a:prstTxWarp>
              <a:spAutoFit/>
              <a:scene3d>
                <a:camera prst="orthographicFront"/>
                <a:lightRig rig="threePt" dir="t"/>
              </a:scene3d>
              <a:sp3d extrusionH="57150" contourW="12700">
                <a:bevelT w="31750" h="381000" prst="softRound"/>
                <a:contourClr>
                  <a:schemeClr val="accent4">
                    <a:lumMod val="75000"/>
                  </a:schemeClr>
                </a:contourClr>
              </a:sp3d>
            </a:bodyPr>
            <a:lstStyle/>
            <a:p>
              <a:pPr algn="ctr"/>
              <a:r>
                <a:rPr lang="en-US" sz="3200" b="1" cap="all" dirty="0">
                  <a:solidFill>
                    <a:schemeClr val="accent4">
                      <a:lumMod val="40000"/>
                      <a:lumOff val="60000"/>
                    </a:schemeClr>
                  </a:solidFill>
                  <a:latin typeface="Arial" panose="020B0604020202020204" pitchFamily="34" charset="0"/>
                  <a:cs typeface="Arial" panose="020B0604020202020204" pitchFamily="34" charset="0"/>
                </a:rPr>
                <a:t>HUMAN</a:t>
              </a:r>
            </a:p>
          </p:txBody>
        </p:sp>
        <p:sp>
          <p:nvSpPr>
            <p:cNvPr id="10" name="TextBox 9">
              <a:extLst>
                <a:ext uri="{FF2B5EF4-FFF2-40B4-BE49-F238E27FC236}">
                  <a16:creationId xmlns:a16="http://schemas.microsoft.com/office/drawing/2014/main" id="{33195B73-A7F2-49E0-85C2-9F62B332A87B}"/>
                </a:ext>
              </a:extLst>
            </p:cNvPr>
            <p:cNvSpPr txBox="1"/>
            <p:nvPr/>
          </p:nvSpPr>
          <p:spPr>
            <a:xfrm>
              <a:off x="5255068" y="3014601"/>
              <a:ext cx="1567711" cy="868679"/>
            </a:xfrm>
            <a:prstGeom prst="rect">
              <a:avLst/>
            </a:prstGeom>
            <a:noFill/>
          </p:spPr>
          <p:txBody>
            <a:bodyPr wrap="square" rtlCol="0">
              <a:prstTxWarp prst="textArchDown">
                <a:avLst/>
              </a:prstTxWarp>
              <a:spAutoFit/>
              <a:scene3d>
                <a:camera prst="orthographicFront"/>
                <a:lightRig rig="threePt" dir="t"/>
              </a:scene3d>
              <a:sp3d extrusionH="57150" contourW="12700">
                <a:bevelT w="31750" h="381000" prst="softRound"/>
                <a:contourClr>
                  <a:schemeClr val="accent4">
                    <a:lumMod val="75000"/>
                  </a:schemeClr>
                </a:contourClr>
              </a:sp3d>
            </a:bodyPr>
            <a:lstStyle/>
            <a:p>
              <a:pPr algn="ctr"/>
              <a:r>
                <a:rPr lang="en-US" sz="3200" b="1" cap="all" dirty="0">
                  <a:solidFill>
                    <a:schemeClr val="accent4">
                      <a:lumMod val="40000"/>
                      <a:lumOff val="60000"/>
                    </a:schemeClr>
                  </a:solidFill>
                  <a:latin typeface="Arial" panose="020B0604020202020204" pitchFamily="34" charset="0"/>
                  <a:cs typeface="Arial" panose="020B0604020202020204" pitchFamily="34" charset="0"/>
                </a:rPr>
                <a:t>IN GOD WE TRUST </a:t>
              </a:r>
            </a:p>
          </p:txBody>
        </p:sp>
      </p:grpSp>
    </p:spTree>
    <p:extLst>
      <p:ext uri="{BB962C8B-B14F-4D97-AF65-F5344CB8AC3E}">
        <p14:creationId xmlns:p14="http://schemas.microsoft.com/office/powerpoint/2010/main" val="419505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xit" presetSubtype="2" fill="hold" nodeType="clickEffect">
                                  <p:stCondLst>
                                    <p:cond delay="0"/>
                                  </p:stCondLst>
                                  <p:childTnLst>
                                    <p:anim calcmode="lin" valueType="num">
                                      <p:cBhvr>
                                        <p:cTn id="11" dur="500"/>
                                        <p:tgtEl>
                                          <p:spTgt spid="12"/>
                                        </p:tgtEl>
                                        <p:attrNameLst>
                                          <p:attrName>ppt_x</p:attrName>
                                        </p:attrNameLst>
                                      </p:cBhvr>
                                      <p:tavLst>
                                        <p:tav tm="0">
                                          <p:val>
                                            <p:strVal val="ppt_x"/>
                                          </p:val>
                                        </p:tav>
                                        <p:tav tm="100000">
                                          <p:val>
                                            <p:strVal val="ppt_x+ppt_w/2"/>
                                          </p:val>
                                        </p:tav>
                                      </p:tavLst>
                                    </p:anim>
                                    <p:anim calcmode="lin" valueType="num">
                                      <p:cBhvr>
                                        <p:cTn id="12" dur="500"/>
                                        <p:tgtEl>
                                          <p:spTgt spid="12"/>
                                        </p:tgtEl>
                                        <p:attrNameLst>
                                          <p:attrName>ppt_y</p:attrName>
                                        </p:attrNameLst>
                                      </p:cBhvr>
                                      <p:tavLst>
                                        <p:tav tm="0">
                                          <p:val>
                                            <p:strVal val="ppt_y"/>
                                          </p:val>
                                        </p:tav>
                                        <p:tav tm="100000">
                                          <p:val>
                                            <p:strVal val="ppt_y"/>
                                          </p:val>
                                        </p:tav>
                                      </p:tavLst>
                                    </p:anim>
                                    <p:anim calcmode="lin" valueType="num">
                                      <p:cBhvr>
                                        <p:cTn id="13" dur="500"/>
                                        <p:tgtEl>
                                          <p:spTgt spid="12"/>
                                        </p:tgtEl>
                                        <p:attrNameLst>
                                          <p:attrName>ppt_w</p:attrName>
                                        </p:attrNameLst>
                                      </p:cBhvr>
                                      <p:tavLst>
                                        <p:tav tm="0">
                                          <p:val>
                                            <p:strVal val="ppt_w"/>
                                          </p:val>
                                        </p:tav>
                                        <p:tav tm="100000">
                                          <p:val>
                                            <p:fltVal val="0"/>
                                          </p:val>
                                        </p:tav>
                                      </p:tavLst>
                                    </p:anim>
                                    <p:anim calcmode="lin" valueType="num">
                                      <p:cBhvr>
                                        <p:cTn id="14" dur="500"/>
                                        <p:tgtEl>
                                          <p:spTgt spid="12"/>
                                        </p:tgtEl>
                                        <p:attrNameLst>
                                          <p:attrName>ppt_h</p:attrName>
                                        </p:attrNameLst>
                                      </p:cBhvr>
                                      <p:tavLst>
                                        <p:tav tm="0">
                                          <p:val>
                                            <p:strVal val="ppt_h"/>
                                          </p:val>
                                        </p:tav>
                                        <p:tav tm="100000">
                                          <p:val>
                                            <p:strVal val="ppt_h"/>
                                          </p:val>
                                        </p:tav>
                                      </p:tavLst>
                                    </p:anim>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500"/>
                            </p:stCondLst>
                            <p:childTnLst>
                              <p:par>
                                <p:cTn id="17" presetID="17"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ppt_w/2"/>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8485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200329"/>
          </a:xfrm>
          <a:prstGeom prst="rect">
            <a:avLst/>
          </a:prstGeom>
          <a:noFill/>
        </p:spPr>
        <p:txBody>
          <a:bodyPr wrap="square" rtlCol="0">
            <a:spAutoFit/>
          </a:bodyPr>
          <a:lstStyle/>
          <a:p>
            <a:r>
              <a:rPr lang="en-US" sz="3600" dirty="0">
                <a:solidFill>
                  <a:schemeClr val="accent2">
                    <a:lumMod val="60000"/>
                    <a:lumOff val="40000"/>
                  </a:schemeClr>
                </a:solidFill>
              </a:rPr>
              <a:t>sounded forth </a:t>
            </a:r>
            <a:r>
              <a:rPr lang="en-US" sz="3600" dirty="0"/>
              <a:t>~ </a:t>
            </a:r>
            <a:r>
              <a:rPr lang="en-US" sz="3600" b="1" i="1" dirty="0" err="1">
                <a:solidFill>
                  <a:schemeClr val="accent2">
                    <a:lumMod val="60000"/>
                    <a:lumOff val="40000"/>
                  </a:schemeClr>
                </a:solidFill>
                <a:latin typeface="Times New Roman" panose="02020603050405020304" pitchFamily="18" charset="0"/>
                <a:cs typeface="Times New Roman" panose="02020603050405020304" pitchFamily="18" charset="0"/>
              </a:rPr>
              <a:t>exēcheomai</a:t>
            </a:r>
            <a:r>
              <a:rPr lang="en-US" sz="3600" i="1" dirty="0"/>
              <a:t> </a:t>
            </a:r>
            <a:r>
              <a:rPr lang="en-US" sz="3600" dirty="0"/>
              <a:t>– </a:t>
            </a:r>
            <a:r>
              <a:rPr lang="en-US" sz="3600" i="1" dirty="0"/>
              <a:t>to roar, reverberate</a:t>
            </a:r>
            <a:r>
              <a:rPr lang="en-US" sz="3600" dirty="0"/>
              <a:t> </a:t>
            </a:r>
            <a:endParaRPr lang="en-US" sz="8000" dirty="0"/>
          </a:p>
        </p:txBody>
      </p:sp>
    </p:spTree>
    <p:extLst>
      <p:ext uri="{BB962C8B-B14F-4D97-AF65-F5344CB8AC3E}">
        <p14:creationId xmlns:p14="http://schemas.microsoft.com/office/powerpoint/2010/main" val="208210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Reasons Why I Never Wash:</a:t>
            </a:r>
            <a:endParaRPr lang="en-US" sz="32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endParaRPr>
          </a:p>
        </p:txBody>
      </p:sp>
      <p:sp>
        <p:nvSpPr>
          <p:cNvPr id="3" name="TextBox 2">
            <a:extLst>
              <a:ext uri="{FF2B5EF4-FFF2-40B4-BE49-F238E27FC236}">
                <a16:creationId xmlns:a16="http://schemas.microsoft.com/office/drawing/2014/main" id="{CF0A00D1-F637-4310-B3B7-0D015B18CEDA}"/>
              </a:ext>
            </a:extLst>
          </p:cNvPr>
          <p:cNvSpPr txBox="1"/>
          <p:nvPr/>
        </p:nvSpPr>
        <p:spPr>
          <a:xfrm>
            <a:off x="464451" y="1676400"/>
            <a:ext cx="8280406" cy="553998"/>
          </a:xfrm>
          <a:prstGeom prst="rect">
            <a:avLst/>
          </a:prstGeom>
          <a:noFill/>
        </p:spPr>
        <p:txBody>
          <a:bodyPr wrap="square" rtlCol="0">
            <a:spAutoFit/>
          </a:bodyPr>
          <a:lstStyle/>
          <a:p>
            <a:r>
              <a:rPr lang="en-US" sz="3000" dirty="0"/>
              <a:t>None of my friends wash. </a:t>
            </a:r>
          </a:p>
        </p:txBody>
      </p:sp>
      <p:sp>
        <p:nvSpPr>
          <p:cNvPr id="6" name="TextBox 5">
            <a:extLst>
              <a:ext uri="{FF2B5EF4-FFF2-40B4-BE49-F238E27FC236}">
                <a16:creationId xmlns:a16="http://schemas.microsoft.com/office/drawing/2014/main" id="{52D684F4-87FB-4B3C-B5FE-39095A31015E}"/>
              </a:ext>
            </a:extLst>
          </p:cNvPr>
          <p:cNvSpPr txBox="1"/>
          <p:nvPr/>
        </p:nvSpPr>
        <p:spPr>
          <a:xfrm>
            <a:off x="464454" y="2169887"/>
            <a:ext cx="8280406" cy="553998"/>
          </a:xfrm>
          <a:prstGeom prst="rect">
            <a:avLst/>
          </a:prstGeom>
          <a:noFill/>
        </p:spPr>
        <p:txBody>
          <a:bodyPr wrap="square" rtlCol="0">
            <a:spAutoFit/>
          </a:bodyPr>
          <a:lstStyle/>
          <a:p>
            <a:r>
              <a:rPr lang="en-US" sz="3000" dirty="0"/>
              <a:t>I’ll start washing when I get older and dirtier. </a:t>
            </a:r>
          </a:p>
        </p:txBody>
      </p:sp>
      <p:sp>
        <p:nvSpPr>
          <p:cNvPr id="7" name="TextBox 6">
            <a:extLst>
              <a:ext uri="{FF2B5EF4-FFF2-40B4-BE49-F238E27FC236}">
                <a16:creationId xmlns:a16="http://schemas.microsoft.com/office/drawing/2014/main" id="{0896D709-B8BC-4D21-9EF6-81A0DED157D7}"/>
              </a:ext>
            </a:extLst>
          </p:cNvPr>
          <p:cNvSpPr txBox="1"/>
          <p:nvPr/>
        </p:nvSpPr>
        <p:spPr>
          <a:xfrm>
            <a:off x="464457" y="2692402"/>
            <a:ext cx="8280406" cy="553998"/>
          </a:xfrm>
          <a:prstGeom prst="rect">
            <a:avLst/>
          </a:prstGeom>
          <a:noFill/>
        </p:spPr>
        <p:txBody>
          <a:bodyPr wrap="square" rtlCol="0">
            <a:spAutoFit/>
          </a:bodyPr>
          <a:lstStyle/>
          <a:p>
            <a:r>
              <a:rPr lang="en-US" sz="3000" dirty="0"/>
              <a:t>I can’t spare the time. </a:t>
            </a:r>
          </a:p>
        </p:txBody>
      </p:sp>
      <p:sp>
        <p:nvSpPr>
          <p:cNvPr id="8" name="TextBox 7">
            <a:extLst>
              <a:ext uri="{FF2B5EF4-FFF2-40B4-BE49-F238E27FC236}">
                <a16:creationId xmlns:a16="http://schemas.microsoft.com/office/drawing/2014/main" id="{36A2CA9F-2191-410A-A59D-A21818F634C1}"/>
              </a:ext>
            </a:extLst>
          </p:cNvPr>
          <p:cNvSpPr txBox="1"/>
          <p:nvPr/>
        </p:nvSpPr>
        <p:spPr>
          <a:xfrm>
            <a:off x="464459" y="3200398"/>
            <a:ext cx="8280406" cy="1015663"/>
          </a:xfrm>
          <a:prstGeom prst="rect">
            <a:avLst/>
          </a:prstGeom>
          <a:noFill/>
        </p:spPr>
        <p:txBody>
          <a:bodyPr wrap="square" rtlCol="0">
            <a:spAutoFit/>
          </a:bodyPr>
          <a:lstStyle/>
          <a:p>
            <a:r>
              <a:rPr lang="en-US" sz="3000" dirty="0"/>
              <a:t>The bathroom is never warm enough in the winter or cool enough in the summer. </a:t>
            </a:r>
          </a:p>
        </p:txBody>
      </p:sp>
      <p:sp>
        <p:nvSpPr>
          <p:cNvPr id="9" name="TextBox 8">
            <a:extLst>
              <a:ext uri="{FF2B5EF4-FFF2-40B4-BE49-F238E27FC236}">
                <a16:creationId xmlns:a16="http://schemas.microsoft.com/office/drawing/2014/main" id="{D6C50BBF-2A3B-460E-94E4-A625ADB5029A}"/>
              </a:ext>
            </a:extLst>
          </p:cNvPr>
          <p:cNvSpPr txBox="1"/>
          <p:nvPr/>
        </p:nvSpPr>
        <p:spPr>
          <a:xfrm>
            <a:off x="464462" y="4172854"/>
            <a:ext cx="8280406" cy="1015663"/>
          </a:xfrm>
          <a:prstGeom prst="rect">
            <a:avLst/>
          </a:prstGeom>
          <a:noFill/>
        </p:spPr>
        <p:txBody>
          <a:bodyPr wrap="square" rtlCol="0">
            <a:spAutoFit/>
          </a:bodyPr>
          <a:lstStyle/>
          <a:p>
            <a:r>
              <a:rPr lang="en-US" sz="3000" dirty="0"/>
              <a:t>People who make soap are only after your money. </a:t>
            </a:r>
          </a:p>
        </p:txBody>
      </p:sp>
      <p:sp>
        <p:nvSpPr>
          <p:cNvPr id="10" name="TextBox 9">
            <a:extLst>
              <a:ext uri="{FF2B5EF4-FFF2-40B4-BE49-F238E27FC236}">
                <a16:creationId xmlns:a16="http://schemas.microsoft.com/office/drawing/2014/main" id="{5BB53501-3B6A-40B5-A89C-F8AD7F6FB34C}"/>
              </a:ext>
            </a:extLst>
          </p:cNvPr>
          <p:cNvSpPr txBox="1"/>
          <p:nvPr/>
        </p:nvSpPr>
        <p:spPr>
          <a:xfrm>
            <a:off x="457208" y="5145311"/>
            <a:ext cx="8280406" cy="1015663"/>
          </a:xfrm>
          <a:prstGeom prst="rect">
            <a:avLst/>
          </a:prstGeom>
          <a:noFill/>
        </p:spPr>
        <p:txBody>
          <a:bodyPr wrap="square" rtlCol="0">
            <a:spAutoFit/>
          </a:bodyPr>
          <a:lstStyle/>
          <a:p>
            <a:r>
              <a:rPr lang="en-US" sz="3000" dirty="0"/>
              <a:t>I don’t like the songs people sing in the bathroom. </a:t>
            </a:r>
          </a:p>
        </p:txBody>
      </p:sp>
    </p:spTree>
    <p:extLst>
      <p:ext uri="{BB962C8B-B14F-4D97-AF65-F5344CB8AC3E}">
        <p14:creationId xmlns:p14="http://schemas.microsoft.com/office/powerpoint/2010/main" val="24917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6"/>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7"/>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8"/>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3" presetClass="emph" presetSubtype="2" fill="hold" grpId="1" nodeType="withEffect">
                                  <p:stCondLst>
                                    <p:cond delay="0"/>
                                  </p:stCondLst>
                                  <p:childTnLst>
                                    <p:animClr clrSpc="rgb" dir="cw">
                                      <p:cBhvr override="childStyle">
                                        <p:cTn id="37"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8" grpId="0"/>
      <p:bldP spid="8" grpId="1"/>
      <p:bldP spid="9" grpId="0"/>
      <p:bldP spid="9" grpId="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22589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serve</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douleuō</a:t>
            </a:r>
            <a:r>
              <a:rPr lang="en-US" sz="3200" dirty="0"/>
              <a:t> – verb form of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doulos</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B928765-C786-4AFC-9C9B-4798239CF60C}"/>
              </a:ext>
            </a:extLst>
          </p:cNvPr>
          <p:cNvSpPr txBox="1"/>
          <p:nvPr/>
        </p:nvSpPr>
        <p:spPr>
          <a:xfrm>
            <a:off x="703949" y="1608937"/>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Literally, </a:t>
            </a:r>
            <a:r>
              <a:rPr lang="en-US" sz="3200" i="1" dirty="0">
                <a:solidFill>
                  <a:schemeClr val="bg1"/>
                </a:solidFill>
                <a:latin typeface="+mj-lt"/>
              </a:rPr>
              <a:t>serving</a:t>
            </a:r>
          </a:p>
        </p:txBody>
      </p:sp>
    </p:spTree>
    <p:extLst>
      <p:ext uri="{BB962C8B-B14F-4D97-AF65-F5344CB8AC3E}">
        <p14:creationId xmlns:p14="http://schemas.microsoft.com/office/powerpoint/2010/main" val="190150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A68D45-F144-4987-A2BE-C23D07DD274A}"/>
              </a:ext>
            </a:extLst>
          </p:cNvPr>
          <p:cNvSpPr txBox="1"/>
          <p:nvPr/>
        </p:nvSpPr>
        <p:spPr>
          <a:xfrm>
            <a:off x="471715" y="1123145"/>
            <a:ext cx="8244115" cy="1077218"/>
          </a:xfrm>
          <a:prstGeom prst="rect">
            <a:avLst/>
          </a:prstGeom>
          <a:noFill/>
        </p:spPr>
        <p:txBody>
          <a:bodyPr wrap="square" rtlCol="0">
            <a:spAutoFit/>
          </a:bodyPr>
          <a:lstStyle/>
          <a:p>
            <a:r>
              <a:rPr lang="en-US" sz="3200" dirty="0"/>
              <a:t>1 Thess. 5:6 ~ </a:t>
            </a:r>
            <a:r>
              <a:rPr lang="en-US" sz="3200" dirty="0">
                <a:solidFill>
                  <a:schemeClr val="accent2">
                    <a:lumMod val="60000"/>
                    <a:lumOff val="40000"/>
                  </a:schemeClr>
                </a:solidFill>
              </a:rPr>
              <a:t>Therefore let us not sleep, as others do, but let us watch and be sober.</a:t>
            </a:r>
          </a:p>
        </p:txBody>
      </p:sp>
      <p:sp>
        <p:nvSpPr>
          <p:cNvPr id="7" name="TextBox 6">
            <a:extLst>
              <a:ext uri="{FF2B5EF4-FFF2-40B4-BE49-F238E27FC236}">
                <a16:creationId xmlns:a16="http://schemas.microsoft.com/office/drawing/2014/main" id="{6135AB71-D04A-401C-9B23-10568BB47F9D}"/>
              </a:ext>
            </a:extLst>
          </p:cNvPr>
          <p:cNvSpPr txBox="1"/>
          <p:nvPr/>
        </p:nvSpPr>
        <p:spPr>
          <a:xfrm>
            <a:off x="712917" y="2084066"/>
            <a:ext cx="8040914" cy="403187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t>Rom. 13:11-12 ~ </a:t>
            </a:r>
            <a:r>
              <a:rPr lang="en-US" sz="3200" baseline="30000" dirty="0"/>
              <a:t>11</a:t>
            </a:r>
            <a:r>
              <a:rPr lang="en-US" sz="3200" dirty="0"/>
              <a:t> </a:t>
            </a:r>
            <a:r>
              <a:rPr lang="en-US" sz="3200" dirty="0">
                <a:solidFill>
                  <a:schemeClr val="accent2">
                    <a:lumMod val="60000"/>
                    <a:lumOff val="40000"/>
                  </a:schemeClr>
                </a:solidFill>
              </a:rPr>
              <a:t>And </a:t>
            </a:r>
            <a:r>
              <a:rPr lang="en-US" sz="3200" i="1" dirty="0">
                <a:solidFill>
                  <a:schemeClr val="accent2">
                    <a:lumMod val="60000"/>
                    <a:lumOff val="40000"/>
                  </a:schemeClr>
                </a:solidFill>
              </a:rPr>
              <a:t>do</a:t>
            </a:r>
            <a:r>
              <a:rPr lang="en-US" sz="3200" dirty="0">
                <a:solidFill>
                  <a:schemeClr val="accent2">
                    <a:lumMod val="60000"/>
                    <a:lumOff val="40000"/>
                  </a:schemeClr>
                </a:solidFill>
              </a:rPr>
              <a:t> this, knowing the time, that now </a:t>
            </a:r>
            <a:r>
              <a:rPr lang="en-US" sz="3200" i="1" dirty="0">
                <a:solidFill>
                  <a:schemeClr val="accent2">
                    <a:lumMod val="60000"/>
                    <a:lumOff val="40000"/>
                  </a:schemeClr>
                </a:solidFill>
              </a:rPr>
              <a:t>it is</a:t>
            </a:r>
            <a:r>
              <a:rPr lang="en-US" sz="3200" dirty="0">
                <a:solidFill>
                  <a:schemeClr val="accent2">
                    <a:lumMod val="60000"/>
                    <a:lumOff val="40000"/>
                  </a:schemeClr>
                </a:solidFill>
              </a:rPr>
              <a:t> high time to awake out of sleep; for now our salvation </a:t>
            </a:r>
            <a:r>
              <a:rPr lang="en-US" sz="3200" i="1" dirty="0">
                <a:solidFill>
                  <a:schemeClr val="accent2">
                    <a:lumMod val="60000"/>
                    <a:lumOff val="40000"/>
                  </a:schemeClr>
                </a:solidFill>
              </a:rPr>
              <a:t>is</a:t>
            </a:r>
            <a:r>
              <a:rPr lang="en-US" sz="3200" dirty="0">
                <a:solidFill>
                  <a:schemeClr val="accent2">
                    <a:lumMod val="60000"/>
                    <a:lumOff val="40000"/>
                  </a:schemeClr>
                </a:solidFill>
              </a:rPr>
              <a:t> nearer than when we </a:t>
            </a:r>
            <a:r>
              <a:rPr lang="en-US" sz="3200" i="1" dirty="0">
                <a:solidFill>
                  <a:schemeClr val="accent2">
                    <a:lumMod val="60000"/>
                    <a:lumOff val="40000"/>
                  </a:schemeClr>
                </a:solidFill>
              </a:rPr>
              <a:t>first</a:t>
            </a:r>
            <a:r>
              <a:rPr lang="en-US" sz="3200" dirty="0">
                <a:solidFill>
                  <a:schemeClr val="accent2">
                    <a:lumMod val="60000"/>
                    <a:lumOff val="40000"/>
                  </a:schemeClr>
                </a:solidFill>
              </a:rPr>
              <a:t> believed.</a:t>
            </a:r>
            <a:r>
              <a:rPr lang="en-US" sz="3200" dirty="0"/>
              <a:t> </a:t>
            </a:r>
            <a:r>
              <a:rPr lang="en-US" sz="3200" baseline="30000" dirty="0"/>
              <a:t>12</a:t>
            </a:r>
            <a:r>
              <a:rPr lang="en-US" sz="3200" dirty="0"/>
              <a:t> </a:t>
            </a:r>
            <a:r>
              <a:rPr lang="en-US" sz="3200" dirty="0">
                <a:solidFill>
                  <a:schemeClr val="accent2">
                    <a:lumMod val="60000"/>
                    <a:lumOff val="40000"/>
                  </a:schemeClr>
                </a:solidFill>
              </a:rPr>
              <a:t>The night is far spent, the day is at hand. Therefore let us cast off the works of darkness, and let us put on the armor of light.</a:t>
            </a:r>
            <a:endParaRPr lang="en-US" sz="3200" i="1" dirty="0">
              <a:solidFill>
                <a:schemeClr val="accent2">
                  <a:lumMod val="60000"/>
                  <a:lumOff val="40000"/>
                </a:schemeClr>
              </a:solidFill>
              <a:latin typeface="+mj-lt"/>
            </a:endParaRPr>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48652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A68D45-F144-4987-A2BE-C23D07DD274A}"/>
              </a:ext>
            </a:extLst>
          </p:cNvPr>
          <p:cNvSpPr txBox="1"/>
          <p:nvPr/>
        </p:nvSpPr>
        <p:spPr>
          <a:xfrm>
            <a:off x="471715" y="1123145"/>
            <a:ext cx="8244115" cy="1077218"/>
          </a:xfrm>
          <a:prstGeom prst="rect">
            <a:avLst/>
          </a:prstGeom>
          <a:noFill/>
        </p:spPr>
        <p:txBody>
          <a:bodyPr wrap="square" rtlCol="0">
            <a:spAutoFit/>
          </a:bodyPr>
          <a:lstStyle/>
          <a:p>
            <a:r>
              <a:rPr lang="en-US" sz="3200" dirty="0"/>
              <a:t>1 Thess. 5:9a ~ </a:t>
            </a:r>
            <a:r>
              <a:rPr lang="en-US" sz="3200" dirty="0">
                <a:solidFill>
                  <a:schemeClr val="accent2">
                    <a:lumMod val="60000"/>
                    <a:lumOff val="40000"/>
                  </a:schemeClr>
                </a:solidFill>
              </a:rPr>
              <a:t>For God did not appoint us to wrath,</a:t>
            </a:r>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12674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Tree>
    <p:extLst>
      <p:ext uri="{BB962C8B-B14F-4D97-AF65-F5344CB8AC3E}">
        <p14:creationId xmlns:p14="http://schemas.microsoft.com/office/powerpoint/2010/main" val="303753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Reasons Why I Never Wash:</a:t>
            </a:r>
            <a:endParaRPr lang="en-US" sz="32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endParaRPr>
          </a:p>
        </p:txBody>
      </p:sp>
      <p:sp>
        <p:nvSpPr>
          <p:cNvPr id="3" name="TextBox 2">
            <a:extLst>
              <a:ext uri="{FF2B5EF4-FFF2-40B4-BE49-F238E27FC236}">
                <a16:creationId xmlns:a16="http://schemas.microsoft.com/office/drawing/2014/main" id="{CF0A00D1-F637-4310-B3B7-0D015B18CEDA}"/>
              </a:ext>
            </a:extLst>
          </p:cNvPr>
          <p:cNvSpPr txBox="1"/>
          <p:nvPr/>
        </p:nvSpPr>
        <p:spPr>
          <a:xfrm>
            <a:off x="464451" y="1676400"/>
            <a:ext cx="8280406" cy="553998"/>
          </a:xfrm>
          <a:prstGeom prst="rect">
            <a:avLst/>
          </a:prstGeom>
          <a:noFill/>
        </p:spPr>
        <p:txBody>
          <a:bodyPr wrap="square" rtlCol="0">
            <a:spAutoFit/>
          </a:bodyPr>
          <a:lstStyle/>
          <a:p>
            <a:r>
              <a:rPr lang="en-US" sz="3000" dirty="0"/>
              <a:t>I know how to stay clean without washing. </a:t>
            </a:r>
          </a:p>
        </p:txBody>
      </p:sp>
      <p:sp>
        <p:nvSpPr>
          <p:cNvPr id="6" name="TextBox 5">
            <a:extLst>
              <a:ext uri="{FF2B5EF4-FFF2-40B4-BE49-F238E27FC236}">
                <a16:creationId xmlns:a16="http://schemas.microsoft.com/office/drawing/2014/main" id="{52D684F4-87FB-4B3C-B5FE-39095A31015E}"/>
              </a:ext>
            </a:extLst>
          </p:cNvPr>
          <p:cNvSpPr txBox="1"/>
          <p:nvPr/>
        </p:nvSpPr>
        <p:spPr>
          <a:xfrm>
            <a:off x="464454" y="2184401"/>
            <a:ext cx="8280406" cy="1015663"/>
          </a:xfrm>
          <a:prstGeom prst="rect">
            <a:avLst/>
          </a:prstGeom>
          <a:noFill/>
        </p:spPr>
        <p:txBody>
          <a:bodyPr wrap="square" rtlCol="0">
            <a:spAutoFit/>
          </a:bodyPr>
          <a:lstStyle/>
          <a:p>
            <a:r>
              <a:rPr lang="en-US" sz="3000" dirty="0"/>
              <a:t>The last time I washed, someone was rude to me. </a:t>
            </a:r>
          </a:p>
        </p:txBody>
      </p:sp>
      <p:sp>
        <p:nvSpPr>
          <p:cNvPr id="7" name="TextBox 6">
            <a:extLst>
              <a:ext uri="{FF2B5EF4-FFF2-40B4-BE49-F238E27FC236}">
                <a16:creationId xmlns:a16="http://schemas.microsoft.com/office/drawing/2014/main" id="{0896D709-B8BC-4D21-9EF6-81A0DED157D7}"/>
              </a:ext>
            </a:extLst>
          </p:cNvPr>
          <p:cNvSpPr txBox="1"/>
          <p:nvPr/>
        </p:nvSpPr>
        <p:spPr>
          <a:xfrm>
            <a:off x="464457" y="3120574"/>
            <a:ext cx="8280406" cy="553998"/>
          </a:xfrm>
          <a:prstGeom prst="rect">
            <a:avLst/>
          </a:prstGeom>
          <a:noFill/>
        </p:spPr>
        <p:txBody>
          <a:bodyPr wrap="square" rtlCol="0">
            <a:spAutoFit/>
          </a:bodyPr>
          <a:lstStyle/>
          <a:p>
            <a:r>
              <a:rPr lang="en-US" sz="3000" dirty="0"/>
              <a:t>What I do doesn’t affect anybody but me. </a:t>
            </a:r>
          </a:p>
        </p:txBody>
      </p:sp>
      <p:sp>
        <p:nvSpPr>
          <p:cNvPr id="8" name="TextBox 7">
            <a:extLst>
              <a:ext uri="{FF2B5EF4-FFF2-40B4-BE49-F238E27FC236}">
                <a16:creationId xmlns:a16="http://schemas.microsoft.com/office/drawing/2014/main" id="{36A2CA9F-2191-410A-A59D-A21818F634C1}"/>
              </a:ext>
            </a:extLst>
          </p:cNvPr>
          <p:cNvSpPr txBox="1"/>
          <p:nvPr/>
        </p:nvSpPr>
        <p:spPr>
          <a:xfrm>
            <a:off x="464459" y="3628570"/>
            <a:ext cx="8280406" cy="1015663"/>
          </a:xfrm>
          <a:prstGeom prst="rect">
            <a:avLst/>
          </a:prstGeom>
          <a:noFill/>
        </p:spPr>
        <p:txBody>
          <a:bodyPr wrap="square" rtlCol="0">
            <a:spAutoFit/>
          </a:bodyPr>
          <a:lstStyle/>
          <a:p>
            <a:r>
              <a:rPr lang="en-US" sz="3000" dirty="0"/>
              <a:t>I know someone who washes every day and still smells bad. </a:t>
            </a:r>
          </a:p>
        </p:txBody>
      </p:sp>
      <p:sp>
        <p:nvSpPr>
          <p:cNvPr id="9" name="TextBox 8">
            <a:extLst>
              <a:ext uri="{FF2B5EF4-FFF2-40B4-BE49-F238E27FC236}">
                <a16:creationId xmlns:a16="http://schemas.microsoft.com/office/drawing/2014/main" id="{D6C50BBF-2A3B-460E-94E4-A625ADB5029A}"/>
              </a:ext>
            </a:extLst>
          </p:cNvPr>
          <p:cNvSpPr txBox="1"/>
          <p:nvPr/>
        </p:nvSpPr>
        <p:spPr>
          <a:xfrm>
            <a:off x="464462" y="4601026"/>
            <a:ext cx="8280406" cy="1477328"/>
          </a:xfrm>
          <a:prstGeom prst="rect">
            <a:avLst/>
          </a:prstGeom>
          <a:noFill/>
        </p:spPr>
        <p:txBody>
          <a:bodyPr wrap="square" rtlCol="0">
            <a:spAutoFit/>
          </a:bodyPr>
          <a:lstStyle/>
          <a:p>
            <a:r>
              <a:rPr lang="en-US" sz="3000" dirty="0"/>
              <a:t>I don’t believe in soap. I sat beside a whole case of it for an hour once, and nothing happened. </a:t>
            </a:r>
          </a:p>
        </p:txBody>
      </p:sp>
    </p:spTree>
    <p:extLst>
      <p:ext uri="{BB962C8B-B14F-4D97-AF65-F5344CB8AC3E}">
        <p14:creationId xmlns:p14="http://schemas.microsoft.com/office/powerpoint/2010/main" val="196095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6"/>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7"/>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8" grpId="0"/>
      <p:bldP spid="8"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Reasons Why I Never Wash:</a:t>
            </a:r>
            <a:endParaRPr lang="en-US" sz="32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endParaRPr>
          </a:p>
        </p:txBody>
      </p:sp>
      <p:sp>
        <p:nvSpPr>
          <p:cNvPr id="3" name="TextBox 2">
            <a:extLst>
              <a:ext uri="{FF2B5EF4-FFF2-40B4-BE49-F238E27FC236}">
                <a16:creationId xmlns:a16="http://schemas.microsoft.com/office/drawing/2014/main" id="{CF0A00D1-F637-4310-B3B7-0D015B18CEDA}"/>
              </a:ext>
            </a:extLst>
          </p:cNvPr>
          <p:cNvSpPr txBox="1"/>
          <p:nvPr/>
        </p:nvSpPr>
        <p:spPr>
          <a:xfrm>
            <a:off x="464451" y="1676400"/>
            <a:ext cx="8280406" cy="1477328"/>
          </a:xfrm>
          <a:prstGeom prst="rect">
            <a:avLst/>
          </a:prstGeom>
          <a:noFill/>
        </p:spPr>
        <p:txBody>
          <a:bodyPr wrap="square" rtlCol="0">
            <a:spAutoFit/>
          </a:bodyPr>
          <a:lstStyle/>
          <a:p>
            <a:r>
              <a:rPr lang="en-US" sz="3000" dirty="0"/>
              <a:t>Washing was invented by people who knew nothing about science. </a:t>
            </a:r>
            <a:br>
              <a:rPr lang="en-US" sz="3000" dirty="0"/>
            </a:br>
            <a:endParaRPr lang="en-US" sz="3000" dirty="0"/>
          </a:p>
        </p:txBody>
      </p:sp>
      <p:sp>
        <p:nvSpPr>
          <p:cNvPr id="6" name="TextBox 5">
            <a:extLst>
              <a:ext uri="{FF2B5EF4-FFF2-40B4-BE49-F238E27FC236}">
                <a16:creationId xmlns:a16="http://schemas.microsoft.com/office/drawing/2014/main" id="{52D684F4-87FB-4B3C-B5FE-39095A31015E}"/>
              </a:ext>
            </a:extLst>
          </p:cNvPr>
          <p:cNvSpPr txBox="1"/>
          <p:nvPr/>
        </p:nvSpPr>
        <p:spPr>
          <a:xfrm>
            <a:off x="464454" y="2641600"/>
            <a:ext cx="8280406" cy="1015663"/>
          </a:xfrm>
          <a:prstGeom prst="rect">
            <a:avLst/>
          </a:prstGeom>
          <a:noFill/>
        </p:spPr>
        <p:txBody>
          <a:bodyPr wrap="square" rtlCol="0">
            <a:spAutoFit/>
          </a:bodyPr>
          <a:lstStyle/>
          <a:p>
            <a:r>
              <a:rPr lang="en-US" sz="3000" dirty="0"/>
              <a:t>I’m so dirty now that if I washed, the drain would clog. </a:t>
            </a:r>
          </a:p>
        </p:txBody>
      </p:sp>
      <p:sp>
        <p:nvSpPr>
          <p:cNvPr id="7" name="TextBox 6">
            <a:extLst>
              <a:ext uri="{FF2B5EF4-FFF2-40B4-BE49-F238E27FC236}">
                <a16:creationId xmlns:a16="http://schemas.microsoft.com/office/drawing/2014/main" id="{0896D709-B8BC-4D21-9EF6-81A0DED157D7}"/>
              </a:ext>
            </a:extLst>
          </p:cNvPr>
          <p:cNvSpPr txBox="1"/>
          <p:nvPr/>
        </p:nvSpPr>
        <p:spPr>
          <a:xfrm>
            <a:off x="464457" y="3577773"/>
            <a:ext cx="8280406" cy="553998"/>
          </a:xfrm>
          <a:prstGeom prst="rect">
            <a:avLst/>
          </a:prstGeom>
          <a:noFill/>
        </p:spPr>
        <p:txBody>
          <a:bodyPr wrap="square" rtlCol="0">
            <a:spAutoFit/>
          </a:bodyPr>
          <a:lstStyle/>
          <a:p>
            <a:r>
              <a:rPr lang="en-US" sz="3000" dirty="0"/>
              <a:t>Washing is for women and children. </a:t>
            </a:r>
          </a:p>
        </p:txBody>
      </p:sp>
      <p:sp>
        <p:nvSpPr>
          <p:cNvPr id="8" name="TextBox 7">
            <a:extLst>
              <a:ext uri="{FF2B5EF4-FFF2-40B4-BE49-F238E27FC236}">
                <a16:creationId xmlns:a16="http://schemas.microsoft.com/office/drawing/2014/main" id="{36A2CA9F-2191-410A-A59D-A21818F634C1}"/>
              </a:ext>
            </a:extLst>
          </p:cNvPr>
          <p:cNvSpPr txBox="1"/>
          <p:nvPr/>
        </p:nvSpPr>
        <p:spPr>
          <a:xfrm>
            <a:off x="464459" y="4085769"/>
            <a:ext cx="8280406" cy="553998"/>
          </a:xfrm>
          <a:prstGeom prst="rect">
            <a:avLst/>
          </a:prstGeom>
          <a:noFill/>
        </p:spPr>
        <p:txBody>
          <a:bodyPr wrap="square" rtlCol="0">
            <a:spAutoFit/>
          </a:bodyPr>
          <a:lstStyle/>
          <a:p>
            <a:r>
              <a:rPr lang="en-US" sz="3000" dirty="0"/>
              <a:t>Washing is for people much dirtier than I am. </a:t>
            </a:r>
          </a:p>
        </p:txBody>
      </p:sp>
      <p:sp>
        <p:nvSpPr>
          <p:cNvPr id="9" name="TextBox 8">
            <a:extLst>
              <a:ext uri="{FF2B5EF4-FFF2-40B4-BE49-F238E27FC236}">
                <a16:creationId xmlns:a16="http://schemas.microsoft.com/office/drawing/2014/main" id="{D6C50BBF-2A3B-460E-94E4-A625ADB5029A}"/>
              </a:ext>
            </a:extLst>
          </p:cNvPr>
          <p:cNvSpPr txBox="1"/>
          <p:nvPr/>
        </p:nvSpPr>
        <p:spPr>
          <a:xfrm>
            <a:off x="464462" y="4601030"/>
            <a:ext cx="8280406" cy="1015663"/>
          </a:xfrm>
          <a:prstGeom prst="rect">
            <a:avLst/>
          </a:prstGeom>
          <a:noFill/>
        </p:spPr>
        <p:txBody>
          <a:bodyPr wrap="square" rtlCol="0">
            <a:spAutoFit/>
          </a:bodyPr>
          <a:lstStyle/>
          <a:p>
            <a:r>
              <a:rPr lang="en-US" sz="3000" dirty="0"/>
              <a:t>I only believe in things I can see, and I can’t see bacteria. </a:t>
            </a:r>
          </a:p>
        </p:txBody>
      </p:sp>
    </p:spTree>
    <p:extLst>
      <p:ext uri="{BB962C8B-B14F-4D97-AF65-F5344CB8AC3E}">
        <p14:creationId xmlns:p14="http://schemas.microsoft.com/office/powerpoint/2010/main" val="14024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6"/>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7"/>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8" grpId="0"/>
      <p:bldP spid="8" grpId="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Reasons Why I Never Wash:</a:t>
            </a:r>
            <a:endParaRPr lang="en-US" sz="32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endParaRPr>
          </a:p>
        </p:txBody>
      </p:sp>
      <p:sp>
        <p:nvSpPr>
          <p:cNvPr id="3" name="TextBox 2">
            <a:extLst>
              <a:ext uri="{FF2B5EF4-FFF2-40B4-BE49-F238E27FC236}">
                <a16:creationId xmlns:a16="http://schemas.microsoft.com/office/drawing/2014/main" id="{CF0A00D1-F637-4310-B3B7-0D015B18CEDA}"/>
              </a:ext>
            </a:extLst>
          </p:cNvPr>
          <p:cNvSpPr txBox="1"/>
          <p:nvPr/>
        </p:nvSpPr>
        <p:spPr>
          <a:xfrm>
            <a:off x="464451" y="1676400"/>
            <a:ext cx="8280406" cy="1015663"/>
          </a:xfrm>
          <a:prstGeom prst="rect">
            <a:avLst/>
          </a:prstGeom>
          <a:noFill/>
        </p:spPr>
        <p:txBody>
          <a:bodyPr wrap="square" rtlCol="0">
            <a:spAutoFit/>
          </a:bodyPr>
          <a:lstStyle/>
          <a:p>
            <a:r>
              <a:rPr lang="en-US" sz="3000" dirty="0"/>
              <a:t>There are lots of clean people who never wash. </a:t>
            </a:r>
          </a:p>
        </p:txBody>
      </p:sp>
      <p:sp>
        <p:nvSpPr>
          <p:cNvPr id="6" name="TextBox 5">
            <a:extLst>
              <a:ext uri="{FF2B5EF4-FFF2-40B4-BE49-F238E27FC236}">
                <a16:creationId xmlns:a16="http://schemas.microsoft.com/office/drawing/2014/main" id="{52D684F4-87FB-4B3C-B5FE-39095A31015E}"/>
              </a:ext>
            </a:extLst>
          </p:cNvPr>
          <p:cNvSpPr txBox="1"/>
          <p:nvPr/>
        </p:nvSpPr>
        <p:spPr>
          <a:xfrm>
            <a:off x="464454" y="2641600"/>
            <a:ext cx="8280406" cy="1015663"/>
          </a:xfrm>
          <a:prstGeom prst="rect">
            <a:avLst/>
          </a:prstGeom>
          <a:noFill/>
        </p:spPr>
        <p:txBody>
          <a:bodyPr wrap="square" rtlCol="0">
            <a:spAutoFit/>
          </a:bodyPr>
          <a:lstStyle/>
          <a:p>
            <a:r>
              <a:rPr lang="en-US" sz="3000" dirty="0"/>
              <a:t>I feel as close to washing on the golf course as I do in the bathroom. </a:t>
            </a:r>
          </a:p>
        </p:txBody>
      </p:sp>
      <p:sp>
        <p:nvSpPr>
          <p:cNvPr id="7" name="TextBox 6">
            <a:extLst>
              <a:ext uri="{FF2B5EF4-FFF2-40B4-BE49-F238E27FC236}">
                <a16:creationId xmlns:a16="http://schemas.microsoft.com/office/drawing/2014/main" id="{0896D709-B8BC-4D21-9EF6-81A0DED157D7}"/>
              </a:ext>
            </a:extLst>
          </p:cNvPr>
          <p:cNvSpPr txBox="1"/>
          <p:nvPr/>
        </p:nvSpPr>
        <p:spPr>
          <a:xfrm>
            <a:off x="464457" y="3577773"/>
            <a:ext cx="8280406" cy="553998"/>
          </a:xfrm>
          <a:prstGeom prst="rect">
            <a:avLst/>
          </a:prstGeom>
          <a:noFill/>
        </p:spPr>
        <p:txBody>
          <a:bodyPr wrap="square" rtlCol="0">
            <a:spAutoFit/>
          </a:bodyPr>
          <a:lstStyle/>
          <a:p>
            <a:r>
              <a:rPr lang="en-US" sz="3000" dirty="0"/>
              <a:t>Washday is the only day I have to sleep in. </a:t>
            </a:r>
          </a:p>
        </p:txBody>
      </p:sp>
      <p:sp>
        <p:nvSpPr>
          <p:cNvPr id="8" name="TextBox 7">
            <a:extLst>
              <a:ext uri="{FF2B5EF4-FFF2-40B4-BE49-F238E27FC236}">
                <a16:creationId xmlns:a16="http://schemas.microsoft.com/office/drawing/2014/main" id="{36A2CA9F-2191-410A-A59D-A21818F634C1}"/>
              </a:ext>
            </a:extLst>
          </p:cNvPr>
          <p:cNvSpPr txBox="1"/>
          <p:nvPr/>
        </p:nvSpPr>
        <p:spPr>
          <a:xfrm>
            <a:off x="464459" y="4085769"/>
            <a:ext cx="8280406" cy="553998"/>
          </a:xfrm>
          <a:prstGeom prst="rect">
            <a:avLst/>
          </a:prstGeom>
          <a:noFill/>
        </p:spPr>
        <p:txBody>
          <a:bodyPr wrap="square" rtlCol="0">
            <a:spAutoFit/>
          </a:bodyPr>
          <a:lstStyle/>
          <a:p>
            <a:r>
              <a:rPr lang="en-US" sz="3000" dirty="0"/>
              <a:t>My wife washes enough for the whole family </a:t>
            </a:r>
          </a:p>
        </p:txBody>
      </p:sp>
      <p:sp>
        <p:nvSpPr>
          <p:cNvPr id="9" name="TextBox 8">
            <a:extLst>
              <a:ext uri="{FF2B5EF4-FFF2-40B4-BE49-F238E27FC236}">
                <a16:creationId xmlns:a16="http://schemas.microsoft.com/office/drawing/2014/main" id="{D6C50BBF-2A3B-460E-94E4-A625ADB5029A}"/>
              </a:ext>
            </a:extLst>
          </p:cNvPr>
          <p:cNvSpPr txBox="1"/>
          <p:nvPr/>
        </p:nvSpPr>
        <p:spPr>
          <a:xfrm>
            <a:off x="464462" y="4601030"/>
            <a:ext cx="8280406" cy="553998"/>
          </a:xfrm>
          <a:prstGeom prst="rect">
            <a:avLst/>
          </a:prstGeom>
          <a:noFill/>
        </p:spPr>
        <p:txBody>
          <a:bodyPr wrap="square" rtlCol="0">
            <a:spAutoFit/>
          </a:bodyPr>
          <a:lstStyle/>
          <a:p>
            <a:r>
              <a:rPr lang="en-US" sz="3000" dirty="0"/>
              <a:t>Washing is the opiate of the masses.</a:t>
            </a:r>
          </a:p>
        </p:txBody>
      </p:sp>
    </p:spTree>
    <p:extLst>
      <p:ext uri="{BB962C8B-B14F-4D97-AF65-F5344CB8AC3E}">
        <p14:creationId xmlns:p14="http://schemas.microsoft.com/office/powerpoint/2010/main" val="229819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6"/>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7"/>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8" grpId="0"/>
      <p:bldP spid="8"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Mediterranean4.bmp">
            <a:extLst>
              <a:ext uri="{FF2B5EF4-FFF2-40B4-BE49-F238E27FC236}">
                <a16:creationId xmlns:a16="http://schemas.microsoft.com/office/drawing/2014/main" id="{6749C299-0E04-4A2A-B097-321BD39C0E1A}"/>
              </a:ext>
            </a:extLst>
          </p:cNvPr>
          <p:cNvPicPr>
            <a:picLocks noChangeAspect="1"/>
          </p:cNvPicPr>
          <p:nvPr/>
        </p:nvPicPr>
        <p:blipFill rotWithShape="1">
          <a:blip r:embed="rId3"/>
          <a:srcRect b="8535"/>
          <a:stretch/>
        </p:blipFill>
        <p:spPr>
          <a:xfrm>
            <a:off x="914400" y="1133275"/>
            <a:ext cx="6324600" cy="4515253"/>
          </a:xfrm>
          <a:prstGeom prst="rect">
            <a:avLst/>
          </a:prstGeom>
          <a:effectLst/>
          <a:scene3d>
            <a:camera prst="orthographicFront"/>
            <a:lightRig rig="threePt" dir="t"/>
          </a:scene3d>
          <a:sp3d>
            <a:bevelT w="152400"/>
          </a:sp3d>
        </p:spPr>
      </p:pic>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19" name="TextBox 18">
            <a:extLst>
              <a:ext uri="{FF2B5EF4-FFF2-40B4-BE49-F238E27FC236}">
                <a16:creationId xmlns:a16="http://schemas.microsoft.com/office/drawing/2014/main" id="{23441CB3-46EE-4343-88DF-B021F2E74AD4}"/>
              </a:ext>
            </a:extLst>
          </p:cNvPr>
          <p:cNvSpPr txBox="1"/>
          <p:nvPr/>
        </p:nvSpPr>
        <p:spPr>
          <a:xfrm>
            <a:off x="3891148" y="2597896"/>
            <a:ext cx="873551" cy="369332"/>
          </a:xfrm>
          <a:prstGeom prst="rect">
            <a:avLst/>
          </a:prstGeom>
          <a:noFill/>
          <a:effectLst>
            <a:softEdge rad="635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mj-lt"/>
              </a:rPr>
              <a:t>Troas</a:t>
            </a:r>
          </a:p>
        </p:txBody>
      </p:sp>
      <p:sp>
        <p:nvSpPr>
          <p:cNvPr id="21" name="Freeform: Shape 20">
            <a:extLst>
              <a:ext uri="{FF2B5EF4-FFF2-40B4-BE49-F238E27FC236}">
                <a16:creationId xmlns:a16="http://schemas.microsoft.com/office/drawing/2014/main" id="{590A798D-8901-44E6-8B70-A1F0F97246D2}"/>
              </a:ext>
            </a:extLst>
          </p:cNvPr>
          <p:cNvSpPr/>
          <p:nvPr/>
        </p:nvSpPr>
        <p:spPr>
          <a:xfrm>
            <a:off x="2345382" y="2078182"/>
            <a:ext cx="2274746" cy="237506"/>
          </a:xfrm>
          <a:custGeom>
            <a:avLst/>
            <a:gdLst>
              <a:gd name="connsiteX0" fmla="*/ 0 w 1425039"/>
              <a:gd name="connsiteY0" fmla="*/ 0 h 237506"/>
              <a:gd name="connsiteX1" fmla="*/ 184067 w 1425039"/>
              <a:gd name="connsiteY1" fmla="*/ 118753 h 237506"/>
              <a:gd name="connsiteX2" fmla="*/ 285007 w 1425039"/>
              <a:gd name="connsiteY2" fmla="*/ 148441 h 237506"/>
              <a:gd name="connsiteX3" fmla="*/ 344384 w 1425039"/>
              <a:gd name="connsiteY3" fmla="*/ 59376 h 237506"/>
              <a:gd name="connsiteX4" fmla="*/ 445324 w 1425039"/>
              <a:gd name="connsiteY4" fmla="*/ 59376 h 237506"/>
              <a:gd name="connsiteX5" fmla="*/ 522514 w 1425039"/>
              <a:gd name="connsiteY5" fmla="*/ 29688 h 237506"/>
              <a:gd name="connsiteX6" fmla="*/ 617517 w 1425039"/>
              <a:gd name="connsiteY6" fmla="*/ 118753 h 237506"/>
              <a:gd name="connsiteX7" fmla="*/ 712519 w 1425039"/>
              <a:gd name="connsiteY7" fmla="*/ 112815 h 237506"/>
              <a:gd name="connsiteX8" fmla="*/ 712519 w 1425039"/>
              <a:gd name="connsiteY8" fmla="*/ 160317 h 237506"/>
              <a:gd name="connsiteX9" fmla="*/ 742207 w 1425039"/>
              <a:gd name="connsiteY9" fmla="*/ 237506 h 237506"/>
              <a:gd name="connsiteX10" fmla="*/ 831272 w 1425039"/>
              <a:gd name="connsiteY10" fmla="*/ 219693 h 237506"/>
              <a:gd name="connsiteX11" fmla="*/ 914400 w 1425039"/>
              <a:gd name="connsiteY11" fmla="*/ 207818 h 237506"/>
              <a:gd name="connsiteX12" fmla="*/ 973776 w 1425039"/>
              <a:gd name="connsiteY12" fmla="*/ 172192 h 237506"/>
              <a:gd name="connsiteX13" fmla="*/ 1009402 w 1425039"/>
              <a:gd name="connsiteY13" fmla="*/ 59376 h 237506"/>
              <a:gd name="connsiteX14" fmla="*/ 1056904 w 1425039"/>
              <a:gd name="connsiteY14" fmla="*/ 29688 h 237506"/>
              <a:gd name="connsiteX15" fmla="*/ 1134093 w 1425039"/>
              <a:gd name="connsiteY15" fmla="*/ 47501 h 237506"/>
              <a:gd name="connsiteX16" fmla="*/ 1175657 w 1425039"/>
              <a:gd name="connsiteY16" fmla="*/ 118753 h 237506"/>
              <a:gd name="connsiteX17" fmla="*/ 1187532 w 1425039"/>
              <a:gd name="connsiteY17" fmla="*/ 100940 h 237506"/>
              <a:gd name="connsiteX18" fmla="*/ 1223158 w 1425039"/>
              <a:gd name="connsiteY18" fmla="*/ 47501 h 237506"/>
              <a:gd name="connsiteX19" fmla="*/ 1246909 w 1425039"/>
              <a:gd name="connsiteY19" fmla="*/ 41563 h 237506"/>
              <a:gd name="connsiteX20" fmla="*/ 1276597 w 1425039"/>
              <a:gd name="connsiteY20" fmla="*/ 41563 h 237506"/>
              <a:gd name="connsiteX21" fmla="*/ 1324098 w 1425039"/>
              <a:gd name="connsiteY21" fmla="*/ 53439 h 237506"/>
              <a:gd name="connsiteX22" fmla="*/ 1425039 w 1425039"/>
              <a:gd name="connsiteY22" fmla="*/ 71252 h 237506"/>
              <a:gd name="connsiteX23" fmla="*/ 1425039 w 1425039"/>
              <a:gd name="connsiteY23" fmla="*/ 71252 h 237506"/>
              <a:gd name="connsiteX0" fmla="*/ 0 w 1425039"/>
              <a:gd name="connsiteY0" fmla="*/ 0 h 237506"/>
              <a:gd name="connsiteX1" fmla="*/ 184067 w 1425039"/>
              <a:gd name="connsiteY1" fmla="*/ 118753 h 237506"/>
              <a:gd name="connsiteX2" fmla="*/ 285007 w 1425039"/>
              <a:gd name="connsiteY2" fmla="*/ 148441 h 237506"/>
              <a:gd name="connsiteX3" fmla="*/ 344384 w 1425039"/>
              <a:gd name="connsiteY3" fmla="*/ 59376 h 237506"/>
              <a:gd name="connsiteX4" fmla="*/ 445324 w 1425039"/>
              <a:gd name="connsiteY4" fmla="*/ 59376 h 237506"/>
              <a:gd name="connsiteX5" fmla="*/ 522514 w 1425039"/>
              <a:gd name="connsiteY5" fmla="*/ 29688 h 237506"/>
              <a:gd name="connsiteX6" fmla="*/ 617517 w 1425039"/>
              <a:gd name="connsiteY6" fmla="*/ 118753 h 237506"/>
              <a:gd name="connsiteX7" fmla="*/ 712519 w 1425039"/>
              <a:gd name="connsiteY7" fmla="*/ 112815 h 237506"/>
              <a:gd name="connsiteX8" fmla="*/ 712519 w 1425039"/>
              <a:gd name="connsiteY8" fmla="*/ 160317 h 237506"/>
              <a:gd name="connsiteX9" fmla="*/ 742207 w 1425039"/>
              <a:gd name="connsiteY9" fmla="*/ 237506 h 237506"/>
              <a:gd name="connsiteX10" fmla="*/ 831272 w 1425039"/>
              <a:gd name="connsiteY10" fmla="*/ 219693 h 237506"/>
              <a:gd name="connsiteX11" fmla="*/ 914400 w 1425039"/>
              <a:gd name="connsiteY11" fmla="*/ 207818 h 237506"/>
              <a:gd name="connsiteX12" fmla="*/ 973776 w 1425039"/>
              <a:gd name="connsiteY12" fmla="*/ 172192 h 237506"/>
              <a:gd name="connsiteX13" fmla="*/ 1009402 w 1425039"/>
              <a:gd name="connsiteY13" fmla="*/ 59376 h 237506"/>
              <a:gd name="connsiteX14" fmla="*/ 1056904 w 1425039"/>
              <a:gd name="connsiteY14" fmla="*/ 29688 h 237506"/>
              <a:gd name="connsiteX15" fmla="*/ 1134093 w 1425039"/>
              <a:gd name="connsiteY15" fmla="*/ 47501 h 237506"/>
              <a:gd name="connsiteX16" fmla="*/ 1175657 w 1425039"/>
              <a:gd name="connsiteY16" fmla="*/ 118753 h 237506"/>
              <a:gd name="connsiteX17" fmla="*/ 1187532 w 1425039"/>
              <a:gd name="connsiteY17" fmla="*/ 100940 h 237506"/>
              <a:gd name="connsiteX18" fmla="*/ 1223158 w 1425039"/>
              <a:gd name="connsiteY18" fmla="*/ 47501 h 237506"/>
              <a:gd name="connsiteX19" fmla="*/ 1246909 w 1425039"/>
              <a:gd name="connsiteY19" fmla="*/ 41563 h 237506"/>
              <a:gd name="connsiteX20" fmla="*/ 1276597 w 1425039"/>
              <a:gd name="connsiteY20" fmla="*/ 41563 h 237506"/>
              <a:gd name="connsiteX21" fmla="*/ 1324098 w 1425039"/>
              <a:gd name="connsiteY21" fmla="*/ 53439 h 237506"/>
              <a:gd name="connsiteX22" fmla="*/ 1425039 w 1425039"/>
              <a:gd name="connsiteY22" fmla="*/ 71252 h 237506"/>
              <a:gd name="connsiteX23" fmla="*/ 1425039 w 1425039"/>
              <a:gd name="connsiteY23" fmla="*/ 71252 h 237506"/>
              <a:gd name="connsiteX24" fmla="*/ 1423515 w 1425039"/>
              <a:gd name="connsiteY24" fmla="*/ 81486 h 237506"/>
              <a:gd name="connsiteX0" fmla="*/ 0 w 1471642"/>
              <a:gd name="connsiteY0" fmla="*/ 0 h 237506"/>
              <a:gd name="connsiteX1" fmla="*/ 184067 w 1471642"/>
              <a:gd name="connsiteY1" fmla="*/ 118753 h 237506"/>
              <a:gd name="connsiteX2" fmla="*/ 285007 w 1471642"/>
              <a:gd name="connsiteY2" fmla="*/ 148441 h 237506"/>
              <a:gd name="connsiteX3" fmla="*/ 344384 w 1471642"/>
              <a:gd name="connsiteY3" fmla="*/ 59376 h 237506"/>
              <a:gd name="connsiteX4" fmla="*/ 445324 w 1471642"/>
              <a:gd name="connsiteY4" fmla="*/ 59376 h 237506"/>
              <a:gd name="connsiteX5" fmla="*/ 522514 w 1471642"/>
              <a:gd name="connsiteY5" fmla="*/ 29688 h 237506"/>
              <a:gd name="connsiteX6" fmla="*/ 617517 w 1471642"/>
              <a:gd name="connsiteY6" fmla="*/ 118753 h 237506"/>
              <a:gd name="connsiteX7" fmla="*/ 712519 w 1471642"/>
              <a:gd name="connsiteY7" fmla="*/ 112815 h 237506"/>
              <a:gd name="connsiteX8" fmla="*/ 712519 w 1471642"/>
              <a:gd name="connsiteY8" fmla="*/ 160317 h 237506"/>
              <a:gd name="connsiteX9" fmla="*/ 742207 w 1471642"/>
              <a:gd name="connsiteY9" fmla="*/ 237506 h 237506"/>
              <a:gd name="connsiteX10" fmla="*/ 831272 w 1471642"/>
              <a:gd name="connsiteY10" fmla="*/ 219693 h 237506"/>
              <a:gd name="connsiteX11" fmla="*/ 914400 w 1471642"/>
              <a:gd name="connsiteY11" fmla="*/ 207818 h 237506"/>
              <a:gd name="connsiteX12" fmla="*/ 973776 w 1471642"/>
              <a:gd name="connsiteY12" fmla="*/ 172192 h 237506"/>
              <a:gd name="connsiteX13" fmla="*/ 1009402 w 1471642"/>
              <a:gd name="connsiteY13" fmla="*/ 59376 h 237506"/>
              <a:gd name="connsiteX14" fmla="*/ 1056904 w 1471642"/>
              <a:gd name="connsiteY14" fmla="*/ 29688 h 237506"/>
              <a:gd name="connsiteX15" fmla="*/ 1134093 w 1471642"/>
              <a:gd name="connsiteY15" fmla="*/ 47501 h 237506"/>
              <a:gd name="connsiteX16" fmla="*/ 1175657 w 1471642"/>
              <a:gd name="connsiteY16" fmla="*/ 118753 h 237506"/>
              <a:gd name="connsiteX17" fmla="*/ 1187532 w 1471642"/>
              <a:gd name="connsiteY17" fmla="*/ 100940 h 237506"/>
              <a:gd name="connsiteX18" fmla="*/ 1223158 w 1471642"/>
              <a:gd name="connsiteY18" fmla="*/ 47501 h 237506"/>
              <a:gd name="connsiteX19" fmla="*/ 1246909 w 1471642"/>
              <a:gd name="connsiteY19" fmla="*/ 41563 h 237506"/>
              <a:gd name="connsiteX20" fmla="*/ 1276597 w 1471642"/>
              <a:gd name="connsiteY20" fmla="*/ 41563 h 237506"/>
              <a:gd name="connsiteX21" fmla="*/ 1324098 w 1471642"/>
              <a:gd name="connsiteY21" fmla="*/ 53439 h 237506"/>
              <a:gd name="connsiteX22" fmla="*/ 1425039 w 1471642"/>
              <a:gd name="connsiteY22" fmla="*/ 71252 h 237506"/>
              <a:gd name="connsiteX23" fmla="*/ 1425039 w 1471642"/>
              <a:gd name="connsiteY23" fmla="*/ 71252 h 237506"/>
              <a:gd name="connsiteX24" fmla="*/ 1471642 w 1471642"/>
              <a:gd name="connsiteY24" fmla="*/ 144651 h 237506"/>
              <a:gd name="connsiteX0" fmla="*/ 0 w 1473295"/>
              <a:gd name="connsiteY0" fmla="*/ 0 h 237506"/>
              <a:gd name="connsiteX1" fmla="*/ 184067 w 1473295"/>
              <a:gd name="connsiteY1" fmla="*/ 118753 h 237506"/>
              <a:gd name="connsiteX2" fmla="*/ 285007 w 1473295"/>
              <a:gd name="connsiteY2" fmla="*/ 148441 h 237506"/>
              <a:gd name="connsiteX3" fmla="*/ 344384 w 1473295"/>
              <a:gd name="connsiteY3" fmla="*/ 59376 h 237506"/>
              <a:gd name="connsiteX4" fmla="*/ 445324 w 1473295"/>
              <a:gd name="connsiteY4" fmla="*/ 59376 h 237506"/>
              <a:gd name="connsiteX5" fmla="*/ 522514 w 1473295"/>
              <a:gd name="connsiteY5" fmla="*/ 29688 h 237506"/>
              <a:gd name="connsiteX6" fmla="*/ 617517 w 1473295"/>
              <a:gd name="connsiteY6" fmla="*/ 118753 h 237506"/>
              <a:gd name="connsiteX7" fmla="*/ 712519 w 1473295"/>
              <a:gd name="connsiteY7" fmla="*/ 112815 h 237506"/>
              <a:gd name="connsiteX8" fmla="*/ 712519 w 1473295"/>
              <a:gd name="connsiteY8" fmla="*/ 160317 h 237506"/>
              <a:gd name="connsiteX9" fmla="*/ 742207 w 1473295"/>
              <a:gd name="connsiteY9" fmla="*/ 237506 h 237506"/>
              <a:gd name="connsiteX10" fmla="*/ 831272 w 1473295"/>
              <a:gd name="connsiteY10" fmla="*/ 219693 h 237506"/>
              <a:gd name="connsiteX11" fmla="*/ 914400 w 1473295"/>
              <a:gd name="connsiteY11" fmla="*/ 207818 h 237506"/>
              <a:gd name="connsiteX12" fmla="*/ 973776 w 1473295"/>
              <a:gd name="connsiteY12" fmla="*/ 172192 h 237506"/>
              <a:gd name="connsiteX13" fmla="*/ 1009402 w 1473295"/>
              <a:gd name="connsiteY13" fmla="*/ 59376 h 237506"/>
              <a:gd name="connsiteX14" fmla="*/ 1056904 w 1473295"/>
              <a:gd name="connsiteY14" fmla="*/ 29688 h 237506"/>
              <a:gd name="connsiteX15" fmla="*/ 1134093 w 1473295"/>
              <a:gd name="connsiteY15" fmla="*/ 47501 h 237506"/>
              <a:gd name="connsiteX16" fmla="*/ 1175657 w 1473295"/>
              <a:gd name="connsiteY16" fmla="*/ 118753 h 237506"/>
              <a:gd name="connsiteX17" fmla="*/ 1187532 w 1473295"/>
              <a:gd name="connsiteY17" fmla="*/ 100940 h 237506"/>
              <a:gd name="connsiteX18" fmla="*/ 1223158 w 1473295"/>
              <a:gd name="connsiteY18" fmla="*/ 47501 h 237506"/>
              <a:gd name="connsiteX19" fmla="*/ 1246909 w 1473295"/>
              <a:gd name="connsiteY19" fmla="*/ 41563 h 237506"/>
              <a:gd name="connsiteX20" fmla="*/ 1276597 w 1473295"/>
              <a:gd name="connsiteY20" fmla="*/ 41563 h 237506"/>
              <a:gd name="connsiteX21" fmla="*/ 1324098 w 1473295"/>
              <a:gd name="connsiteY21" fmla="*/ 53439 h 237506"/>
              <a:gd name="connsiteX22" fmla="*/ 1425039 w 1473295"/>
              <a:gd name="connsiteY22" fmla="*/ 71252 h 237506"/>
              <a:gd name="connsiteX23" fmla="*/ 1425039 w 1473295"/>
              <a:gd name="connsiteY23" fmla="*/ 71252 h 237506"/>
              <a:gd name="connsiteX24" fmla="*/ 1471642 w 1473295"/>
              <a:gd name="connsiteY24" fmla="*/ 144651 h 237506"/>
              <a:gd name="connsiteX25" fmla="*/ 1462617 w 1473295"/>
              <a:gd name="connsiteY25" fmla="*/ 144652 h 237506"/>
              <a:gd name="connsiteX0" fmla="*/ 0 w 1567921"/>
              <a:gd name="connsiteY0" fmla="*/ 0 h 237506"/>
              <a:gd name="connsiteX1" fmla="*/ 184067 w 1567921"/>
              <a:gd name="connsiteY1" fmla="*/ 118753 h 237506"/>
              <a:gd name="connsiteX2" fmla="*/ 285007 w 1567921"/>
              <a:gd name="connsiteY2" fmla="*/ 148441 h 237506"/>
              <a:gd name="connsiteX3" fmla="*/ 344384 w 1567921"/>
              <a:gd name="connsiteY3" fmla="*/ 59376 h 237506"/>
              <a:gd name="connsiteX4" fmla="*/ 445324 w 1567921"/>
              <a:gd name="connsiteY4" fmla="*/ 59376 h 237506"/>
              <a:gd name="connsiteX5" fmla="*/ 522514 w 1567921"/>
              <a:gd name="connsiteY5" fmla="*/ 29688 h 237506"/>
              <a:gd name="connsiteX6" fmla="*/ 617517 w 1567921"/>
              <a:gd name="connsiteY6" fmla="*/ 118753 h 237506"/>
              <a:gd name="connsiteX7" fmla="*/ 712519 w 1567921"/>
              <a:gd name="connsiteY7" fmla="*/ 112815 h 237506"/>
              <a:gd name="connsiteX8" fmla="*/ 712519 w 1567921"/>
              <a:gd name="connsiteY8" fmla="*/ 160317 h 237506"/>
              <a:gd name="connsiteX9" fmla="*/ 742207 w 1567921"/>
              <a:gd name="connsiteY9" fmla="*/ 237506 h 237506"/>
              <a:gd name="connsiteX10" fmla="*/ 831272 w 1567921"/>
              <a:gd name="connsiteY10" fmla="*/ 219693 h 237506"/>
              <a:gd name="connsiteX11" fmla="*/ 914400 w 1567921"/>
              <a:gd name="connsiteY11" fmla="*/ 207818 h 237506"/>
              <a:gd name="connsiteX12" fmla="*/ 973776 w 1567921"/>
              <a:gd name="connsiteY12" fmla="*/ 172192 h 237506"/>
              <a:gd name="connsiteX13" fmla="*/ 1009402 w 1567921"/>
              <a:gd name="connsiteY13" fmla="*/ 59376 h 237506"/>
              <a:gd name="connsiteX14" fmla="*/ 1056904 w 1567921"/>
              <a:gd name="connsiteY14" fmla="*/ 29688 h 237506"/>
              <a:gd name="connsiteX15" fmla="*/ 1134093 w 1567921"/>
              <a:gd name="connsiteY15" fmla="*/ 47501 h 237506"/>
              <a:gd name="connsiteX16" fmla="*/ 1175657 w 1567921"/>
              <a:gd name="connsiteY16" fmla="*/ 118753 h 237506"/>
              <a:gd name="connsiteX17" fmla="*/ 1187532 w 1567921"/>
              <a:gd name="connsiteY17" fmla="*/ 100940 h 237506"/>
              <a:gd name="connsiteX18" fmla="*/ 1223158 w 1567921"/>
              <a:gd name="connsiteY18" fmla="*/ 47501 h 237506"/>
              <a:gd name="connsiteX19" fmla="*/ 1246909 w 1567921"/>
              <a:gd name="connsiteY19" fmla="*/ 41563 h 237506"/>
              <a:gd name="connsiteX20" fmla="*/ 1276597 w 1567921"/>
              <a:gd name="connsiteY20" fmla="*/ 41563 h 237506"/>
              <a:gd name="connsiteX21" fmla="*/ 1324098 w 1567921"/>
              <a:gd name="connsiteY21" fmla="*/ 53439 h 237506"/>
              <a:gd name="connsiteX22" fmla="*/ 1425039 w 1567921"/>
              <a:gd name="connsiteY22" fmla="*/ 71252 h 237506"/>
              <a:gd name="connsiteX23" fmla="*/ 1425039 w 1567921"/>
              <a:gd name="connsiteY23" fmla="*/ 71252 h 237506"/>
              <a:gd name="connsiteX24" fmla="*/ 1471642 w 1567921"/>
              <a:gd name="connsiteY24" fmla="*/ 144651 h 237506"/>
              <a:gd name="connsiteX25" fmla="*/ 1567893 w 1567921"/>
              <a:gd name="connsiteY25" fmla="*/ 201802 h 237506"/>
              <a:gd name="connsiteX0" fmla="*/ 0 w 1574215"/>
              <a:gd name="connsiteY0" fmla="*/ 0 h 237506"/>
              <a:gd name="connsiteX1" fmla="*/ 184067 w 1574215"/>
              <a:gd name="connsiteY1" fmla="*/ 118753 h 237506"/>
              <a:gd name="connsiteX2" fmla="*/ 285007 w 1574215"/>
              <a:gd name="connsiteY2" fmla="*/ 148441 h 237506"/>
              <a:gd name="connsiteX3" fmla="*/ 344384 w 1574215"/>
              <a:gd name="connsiteY3" fmla="*/ 59376 h 237506"/>
              <a:gd name="connsiteX4" fmla="*/ 445324 w 1574215"/>
              <a:gd name="connsiteY4" fmla="*/ 59376 h 237506"/>
              <a:gd name="connsiteX5" fmla="*/ 522514 w 1574215"/>
              <a:gd name="connsiteY5" fmla="*/ 29688 h 237506"/>
              <a:gd name="connsiteX6" fmla="*/ 617517 w 1574215"/>
              <a:gd name="connsiteY6" fmla="*/ 118753 h 237506"/>
              <a:gd name="connsiteX7" fmla="*/ 712519 w 1574215"/>
              <a:gd name="connsiteY7" fmla="*/ 112815 h 237506"/>
              <a:gd name="connsiteX8" fmla="*/ 712519 w 1574215"/>
              <a:gd name="connsiteY8" fmla="*/ 160317 h 237506"/>
              <a:gd name="connsiteX9" fmla="*/ 742207 w 1574215"/>
              <a:gd name="connsiteY9" fmla="*/ 237506 h 237506"/>
              <a:gd name="connsiteX10" fmla="*/ 831272 w 1574215"/>
              <a:gd name="connsiteY10" fmla="*/ 219693 h 237506"/>
              <a:gd name="connsiteX11" fmla="*/ 914400 w 1574215"/>
              <a:gd name="connsiteY11" fmla="*/ 207818 h 237506"/>
              <a:gd name="connsiteX12" fmla="*/ 973776 w 1574215"/>
              <a:gd name="connsiteY12" fmla="*/ 172192 h 237506"/>
              <a:gd name="connsiteX13" fmla="*/ 1009402 w 1574215"/>
              <a:gd name="connsiteY13" fmla="*/ 59376 h 237506"/>
              <a:gd name="connsiteX14" fmla="*/ 1056904 w 1574215"/>
              <a:gd name="connsiteY14" fmla="*/ 29688 h 237506"/>
              <a:gd name="connsiteX15" fmla="*/ 1134093 w 1574215"/>
              <a:gd name="connsiteY15" fmla="*/ 47501 h 237506"/>
              <a:gd name="connsiteX16" fmla="*/ 1175657 w 1574215"/>
              <a:gd name="connsiteY16" fmla="*/ 118753 h 237506"/>
              <a:gd name="connsiteX17" fmla="*/ 1187532 w 1574215"/>
              <a:gd name="connsiteY17" fmla="*/ 100940 h 237506"/>
              <a:gd name="connsiteX18" fmla="*/ 1223158 w 1574215"/>
              <a:gd name="connsiteY18" fmla="*/ 47501 h 237506"/>
              <a:gd name="connsiteX19" fmla="*/ 1246909 w 1574215"/>
              <a:gd name="connsiteY19" fmla="*/ 41563 h 237506"/>
              <a:gd name="connsiteX20" fmla="*/ 1276597 w 1574215"/>
              <a:gd name="connsiteY20" fmla="*/ 41563 h 237506"/>
              <a:gd name="connsiteX21" fmla="*/ 1324098 w 1574215"/>
              <a:gd name="connsiteY21" fmla="*/ 53439 h 237506"/>
              <a:gd name="connsiteX22" fmla="*/ 1425039 w 1574215"/>
              <a:gd name="connsiteY22" fmla="*/ 71252 h 237506"/>
              <a:gd name="connsiteX23" fmla="*/ 1425039 w 1574215"/>
              <a:gd name="connsiteY23" fmla="*/ 71252 h 237506"/>
              <a:gd name="connsiteX24" fmla="*/ 1471642 w 1574215"/>
              <a:gd name="connsiteY24" fmla="*/ 144651 h 237506"/>
              <a:gd name="connsiteX25" fmla="*/ 1567893 w 1574215"/>
              <a:gd name="connsiteY25" fmla="*/ 201802 h 237506"/>
              <a:gd name="connsiteX26" fmla="*/ 1564885 w 1574215"/>
              <a:gd name="connsiteY26" fmla="*/ 210826 h 237506"/>
              <a:gd name="connsiteX0" fmla="*/ 0 w 1694226"/>
              <a:gd name="connsiteY0" fmla="*/ 0 h 237506"/>
              <a:gd name="connsiteX1" fmla="*/ 184067 w 1694226"/>
              <a:gd name="connsiteY1" fmla="*/ 118753 h 237506"/>
              <a:gd name="connsiteX2" fmla="*/ 285007 w 1694226"/>
              <a:gd name="connsiteY2" fmla="*/ 148441 h 237506"/>
              <a:gd name="connsiteX3" fmla="*/ 344384 w 1694226"/>
              <a:gd name="connsiteY3" fmla="*/ 59376 h 237506"/>
              <a:gd name="connsiteX4" fmla="*/ 445324 w 1694226"/>
              <a:gd name="connsiteY4" fmla="*/ 59376 h 237506"/>
              <a:gd name="connsiteX5" fmla="*/ 522514 w 1694226"/>
              <a:gd name="connsiteY5" fmla="*/ 29688 h 237506"/>
              <a:gd name="connsiteX6" fmla="*/ 617517 w 1694226"/>
              <a:gd name="connsiteY6" fmla="*/ 118753 h 237506"/>
              <a:gd name="connsiteX7" fmla="*/ 712519 w 1694226"/>
              <a:gd name="connsiteY7" fmla="*/ 112815 h 237506"/>
              <a:gd name="connsiteX8" fmla="*/ 712519 w 1694226"/>
              <a:gd name="connsiteY8" fmla="*/ 160317 h 237506"/>
              <a:gd name="connsiteX9" fmla="*/ 742207 w 1694226"/>
              <a:gd name="connsiteY9" fmla="*/ 237506 h 237506"/>
              <a:gd name="connsiteX10" fmla="*/ 831272 w 1694226"/>
              <a:gd name="connsiteY10" fmla="*/ 219693 h 237506"/>
              <a:gd name="connsiteX11" fmla="*/ 914400 w 1694226"/>
              <a:gd name="connsiteY11" fmla="*/ 207818 h 237506"/>
              <a:gd name="connsiteX12" fmla="*/ 973776 w 1694226"/>
              <a:gd name="connsiteY12" fmla="*/ 172192 h 237506"/>
              <a:gd name="connsiteX13" fmla="*/ 1009402 w 1694226"/>
              <a:gd name="connsiteY13" fmla="*/ 59376 h 237506"/>
              <a:gd name="connsiteX14" fmla="*/ 1056904 w 1694226"/>
              <a:gd name="connsiteY14" fmla="*/ 29688 h 237506"/>
              <a:gd name="connsiteX15" fmla="*/ 1134093 w 1694226"/>
              <a:gd name="connsiteY15" fmla="*/ 47501 h 237506"/>
              <a:gd name="connsiteX16" fmla="*/ 1175657 w 1694226"/>
              <a:gd name="connsiteY16" fmla="*/ 118753 h 237506"/>
              <a:gd name="connsiteX17" fmla="*/ 1187532 w 1694226"/>
              <a:gd name="connsiteY17" fmla="*/ 100940 h 237506"/>
              <a:gd name="connsiteX18" fmla="*/ 1223158 w 1694226"/>
              <a:gd name="connsiteY18" fmla="*/ 47501 h 237506"/>
              <a:gd name="connsiteX19" fmla="*/ 1246909 w 1694226"/>
              <a:gd name="connsiteY19" fmla="*/ 41563 h 237506"/>
              <a:gd name="connsiteX20" fmla="*/ 1276597 w 1694226"/>
              <a:gd name="connsiteY20" fmla="*/ 41563 h 237506"/>
              <a:gd name="connsiteX21" fmla="*/ 1324098 w 1694226"/>
              <a:gd name="connsiteY21" fmla="*/ 53439 h 237506"/>
              <a:gd name="connsiteX22" fmla="*/ 1425039 w 1694226"/>
              <a:gd name="connsiteY22" fmla="*/ 71252 h 237506"/>
              <a:gd name="connsiteX23" fmla="*/ 1425039 w 1694226"/>
              <a:gd name="connsiteY23" fmla="*/ 71252 h 237506"/>
              <a:gd name="connsiteX24" fmla="*/ 1471642 w 1694226"/>
              <a:gd name="connsiteY24" fmla="*/ 144651 h 237506"/>
              <a:gd name="connsiteX25" fmla="*/ 1567893 w 1694226"/>
              <a:gd name="connsiteY25" fmla="*/ 201802 h 237506"/>
              <a:gd name="connsiteX26" fmla="*/ 1694224 w 1694226"/>
              <a:gd name="connsiteY26" fmla="*/ 222857 h 237506"/>
              <a:gd name="connsiteX0" fmla="*/ 0 w 1706655"/>
              <a:gd name="connsiteY0" fmla="*/ 0 h 237506"/>
              <a:gd name="connsiteX1" fmla="*/ 184067 w 1706655"/>
              <a:gd name="connsiteY1" fmla="*/ 118753 h 237506"/>
              <a:gd name="connsiteX2" fmla="*/ 285007 w 1706655"/>
              <a:gd name="connsiteY2" fmla="*/ 148441 h 237506"/>
              <a:gd name="connsiteX3" fmla="*/ 344384 w 1706655"/>
              <a:gd name="connsiteY3" fmla="*/ 59376 h 237506"/>
              <a:gd name="connsiteX4" fmla="*/ 445324 w 1706655"/>
              <a:gd name="connsiteY4" fmla="*/ 59376 h 237506"/>
              <a:gd name="connsiteX5" fmla="*/ 522514 w 1706655"/>
              <a:gd name="connsiteY5" fmla="*/ 29688 h 237506"/>
              <a:gd name="connsiteX6" fmla="*/ 617517 w 1706655"/>
              <a:gd name="connsiteY6" fmla="*/ 118753 h 237506"/>
              <a:gd name="connsiteX7" fmla="*/ 712519 w 1706655"/>
              <a:gd name="connsiteY7" fmla="*/ 112815 h 237506"/>
              <a:gd name="connsiteX8" fmla="*/ 712519 w 1706655"/>
              <a:gd name="connsiteY8" fmla="*/ 160317 h 237506"/>
              <a:gd name="connsiteX9" fmla="*/ 742207 w 1706655"/>
              <a:gd name="connsiteY9" fmla="*/ 237506 h 237506"/>
              <a:gd name="connsiteX10" fmla="*/ 831272 w 1706655"/>
              <a:gd name="connsiteY10" fmla="*/ 219693 h 237506"/>
              <a:gd name="connsiteX11" fmla="*/ 914400 w 1706655"/>
              <a:gd name="connsiteY11" fmla="*/ 207818 h 237506"/>
              <a:gd name="connsiteX12" fmla="*/ 973776 w 1706655"/>
              <a:gd name="connsiteY12" fmla="*/ 172192 h 237506"/>
              <a:gd name="connsiteX13" fmla="*/ 1009402 w 1706655"/>
              <a:gd name="connsiteY13" fmla="*/ 59376 h 237506"/>
              <a:gd name="connsiteX14" fmla="*/ 1056904 w 1706655"/>
              <a:gd name="connsiteY14" fmla="*/ 29688 h 237506"/>
              <a:gd name="connsiteX15" fmla="*/ 1134093 w 1706655"/>
              <a:gd name="connsiteY15" fmla="*/ 47501 h 237506"/>
              <a:gd name="connsiteX16" fmla="*/ 1175657 w 1706655"/>
              <a:gd name="connsiteY16" fmla="*/ 118753 h 237506"/>
              <a:gd name="connsiteX17" fmla="*/ 1187532 w 1706655"/>
              <a:gd name="connsiteY17" fmla="*/ 100940 h 237506"/>
              <a:gd name="connsiteX18" fmla="*/ 1223158 w 1706655"/>
              <a:gd name="connsiteY18" fmla="*/ 47501 h 237506"/>
              <a:gd name="connsiteX19" fmla="*/ 1246909 w 1706655"/>
              <a:gd name="connsiteY19" fmla="*/ 41563 h 237506"/>
              <a:gd name="connsiteX20" fmla="*/ 1276597 w 1706655"/>
              <a:gd name="connsiteY20" fmla="*/ 41563 h 237506"/>
              <a:gd name="connsiteX21" fmla="*/ 1324098 w 1706655"/>
              <a:gd name="connsiteY21" fmla="*/ 53439 h 237506"/>
              <a:gd name="connsiteX22" fmla="*/ 1425039 w 1706655"/>
              <a:gd name="connsiteY22" fmla="*/ 71252 h 237506"/>
              <a:gd name="connsiteX23" fmla="*/ 1425039 w 1706655"/>
              <a:gd name="connsiteY23" fmla="*/ 71252 h 237506"/>
              <a:gd name="connsiteX24" fmla="*/ 1471642 w 1706655"/>
              <a:gd name="connsiteY24" fmla="*/ 144651 h 237506"/>
              <a:gd name="connsiteX25" fmla="*/ 1567893 w 1706655"/>
              <a:gd name="connsiteY25" fmla="*/ 201802 h 237506"/>
              <a:gd name="connsiteX26" fmla="*/ 1694224 w 1706655"/>
              <a:gd name="connsiteY26" fmla="*/ 222857 h 237506"/>
              <a:gd name="connsiteX27" fmla="*/ 1703247 w 1706655"/>
              <a:gd name="connsiteY27" fmla="*/ 231881 h 237506"/>
              <a:gd name="connsiteX0" fmla="*/ 0 w 1802508"/>
              <a:gd name="connsiteY0" fmla="*/ 0 h 237506"/>
              <a:gd name="connsiteX1" fmla="*/ 184067 w 1802508"/>
              <a:gd name="connsiteY1" fmla="*/ 118753 h 237506"/>
              <a:gd name="connsiteX2" fmla="*/ 285007 w 1802508"/>
              <a:gd name="connsiteY2" fmla="*/ 148441 h 237506"/>
              <a:gd name="connsiteX3" fmla="*/ 344384 w 1802508"/>
              <a:gd name="connsiteY3" fmla="*/ 59376 h 237506"/>
              <a:gd name="connsiteX4" fmla="*/ 445324 w 1802508"/>
              <a:gd name="connsiteY4" fmla="*/ 59376 h 237506"/>
              <a:gd name="connsiteX5" fmla="*/ 522514 w 1802508"/>
              <a:gd name="connsiteY5" fmla="*/ 29688 h 237506"/>
              <a:gd name="connsiteX6" fmla="*/ 617517 w 1802508"/>
              <a:gd name="connsiteY6" fmla="*/ 118753 h 237506"/>
              <a:gd name="connsiteX7" fmla="*/ 712519 w 1802508"/>
              <a:gd name="connsiteY7" fmla="*/ 112815 h 237506"/>
              <a:gd name="connsiteX8" fmla="*/ 712519 w 1802508"/>
              <a:gd name="connsiteY8" fmla="*/ 160317 h 237506"/>
              <a:gd name="connsiteX9" fmla="*/ 742207 w 1802508"/>
              <a:gd name="connsiteY9" fmla="*/ 237506 h 237506"/>
              <a:gd name="connsiteX10" fmla="*/ 831272 w 1802508"/>
              <a:gd name="connsiteY10" fmla="*/ 219693 h 237506"/>
              <a:gd name="connsiteX11" fmla="*/ 914400 w 1802508"/>
              <a:gd name="connsiteY11" fmla="*/ 207818 h 237506"/>
              <a:gd name="connsiteX12" fmla="*/ 973776 w 1802508"/>
              <a:gd name="connsiteY12" fmla="*/ 172192 h 237506"/>
              <a:gd name="connsiteX13" fmla="*/ 1009402 w 1802508"/>
              <a:gd name="connsiteY13" fmla="*/ 59376 h 237506"/>
              <a:gd name="connsiteX14" fmla="*/ 1056904 w 1802508"/>
              <a:gd name="connsiteY14" fmla="*/ 29688 h 237506"/>
              <a:gd name="connsiteX15" fmla="*/ 1134093 w 1802508"/>
              <a:gd name="connsiteY15" fmla="*/ 47501 h 237506"/>
              <a:gd name="connsiteX16" fmla="*/ 1175657 w 1802508"/>
              <a:gd name="connsiteY16" fmla="*/ 118753 h 237506"/>
              <a:gd name="connsiteX17" fmla="*/ 1187532 w 1802508"/>
              <a:gd name="connsiteY17" fmla="*/ 100940 h 237506"/>
              <a:gd name="connsiteX18" fmla="*/ 1223158 w 1802508"/>
              <a:gd name="connsiteY18" fmla="*/ 47501 h 237506"/>
              <a:gd name="connsiteX19" fmla="*/ 1246909 w 1802508"/>
              <a:gd name="connsiteY19" fmla="*/ 41563 h 237506"/>
              <a:gd name="connsiteX20" fmla="*/ 1276597 w 1802508"/>
              <a:gd name="connsiteY20" fmla="*/ 41563 h 237506"/>
              <a:gd name="connsiteX21" fmla="*/ 1324098 w 1802508"/>
              <a:gd name="connsiteY21" fmla="*/ 53439 h 237506"/>
              <a:gd name="connsiteX22" fmla="*/ 1425039 w 1802508"/>
              <a:gd name="connsiteY22" fmla="*/ 71252 h 237506"/>
              <a:gd name="connsiteX23" fmla="*/ 1425039 w 1802508"/>
              <a:gd name="connsiteY23" fmla="*/ 71252 h 237506"/>
              <a:gd name="connsiteX24" fmla="*/ 1471642 w 1802508"/>
              <a:gd name="connsiteY24" fmla="*/ 144651 h 237506"/>
              <a:gd name="connsiteX25" fmla="*/ 1567893 w 1802508"/>
              <a:gd name="connsiteY25" fmla="*/ 201802 h 237506"/>
              <a:gd name="connsiteX26" fmla="*/ 1694224 w 1802508"/>
              <a:gd name="connsiteY26" fmla="*/ 222857 h 237506"/>
              <a:gd name="connsiteX27" fmla="*/ 1802508 w 1802508"/>
              <a:gd name="connsiteY27" fmla="*/ 216841 h 237506"/>
              <a:gd name="connsiteX0" fmla="*/ 0 w 1810528"/>
              <a:gd name="connsiteY0" fmla="*/ 0 h 237506"/>
              <a:gd name="connsiteX1" fmla="*/ 184067 w 1810528"/>
              <a:gd name="connsiteY1" fmla="*/ 118753 h 237506"/>
              <a:gd name="connsiteX2" fmla="*/ 285007 w 1810528"/>
              <a:gd name="connsiteY2" fmla="*/ 148441 h 237506"/>
              <a:gd name="connsiteX3" fmla="*/ 344384 w 1810528"/>
              <a:gd name="connsiteY3" fmla="*/ 59376 h 237506"/>
              <a:gd name="connsiteX4" fmla="*/ 445324 w 1810528"/>
              <a:gd name="connsiteY4" fmla="*/ 59376 h 237506"/>
              <a:gd name="connsiteX5" fmla="*/ 522514 w 1810528"/>
              <a:gd name="connsiteY5" fmla="*/ 29688 h 237506"/>
              <a:gd name="connsiteX6" fmla="*/ 617517 w 1810528"/>
              <a:gd name="connsiteY6" fmla="*/ 118753 h 237506"/>
              <a:gd name="connsiteX7" fmla="*/ 712519 w 1810528"/>
              <a:gd name="connsiteY7" fmla="*/ 112815 h 237506"/>
              <a:gd name="connsiteX8" fmla="*/ 712519 w 1810528"/>
              <a:gd name="connsiteY8" fmla="*/ 160317 h 237506"/>
              <a:gd name="connsiteX9" fmla="*/ 742207 w 1810528"/>
              <a:gd name="connsiteY9" fmla="*/ 237506 h 237506"/>
              <a:gd name="connsiteX10" fmla="*/ 831272 w 1810528"/>
              <a:gd name="connsiteY10" fmla="*/ 219693 h 237506"/>
              <a:gd name="connsiteX11" fmla="*/ 914400 w 1810528"/>
              <a:gd name="connsiteY11" fmla="*/ 207818 h 237506"/>
              <a:gd name="connsiteX12" fmla="*/ 973776 w 1810528"/>
              <a:gd name="connsiteY12" fmla="*/ 172192 h 237506"/>
              <a:gd name="connsiteX13" fmla="*/ 1009402 w 1810528"/>
              <a:gd name="connsiteY13" fmla="*/ 59376 h 237506"/>
              <a:gd name="connsiteX14" fmla="*/ 1056904 w 1810528"/>
              <a:gd name="connsiteY14" fmla="*/ 29688 h 237506"/>
              <a:gd name="connsiteX15" fmla="*/ 1134093 w 1810528"/>
              <a:gd name="connsiteY15" fmla="*/ 47501 h 237506"/>
              <a:gd name="connsiteX16" fmla="*/ 1175657 w 1810528"/>
              <a:gd name="connsiteY16" fmla="*/ 118753 h 237506"/>
              <a:gd name="connsiteX17" fmla="*/ 1187532 w 1810528"/>
              <a:gd name="connsiteY17" fmla="*/ 100940 h 237506"/>
              <a:gd name="connsiteX18" fmla="*/ 1223158 w 1810528"/>
              <a:gd name="connsiteY18" fmla="*/ 47501 h 237506"/>
              <a:gd name="connsiteX19" fmla="*/ 1246909 w 1810528"/>
              <a:gd name="connsiteY19" fmla="*/ 41563 h 237506"/>
              <a:gd name="connsiteX20" fmla="*/ 1276597 w 1810528"/>
              <a:gd name="connsiteY20" fmla="*/ 41563 h 237506"/>
              <a:gd name="connsiteX21" fmla="*/ 1324098 w 1810528"/>
              <a:gd name="connsiteY21" fmla="*/ 53439 h 237506"/>
              <a:gd name="connsiteX22" fmla="*/ 1425039 w 1810528"/>
              <a:gd name="connsiteY22" fmla="*/ 71252 h 237506"/>
              <a:gd name="connsiteX23" fmla="*/ 1425039 w 1810528"/>
              <a:gd name="connsiteY23" fmla="*/ 71252 h 237506"/>
              <a:gd name="connsiteX24" fmla="*/ 1471642 w 1810528"/>
              <a:gd name="connsiteY24" fmla="*/ 144651 h 237506"/>
              <a:gd name="connsiteX25" fmla="*/ 1567893 w 1810528"/>
              <a:gd name="connsiteY25" fmla="*/ 201802 h 237506"/>
              <a:gd name="connsiteX26" fmla="*/ 1694224 w 1810528"/>
              <a:gd name="connsiteY26" fmla="*/ 222857 h 237506"/>
              <a:gd name="connsiteX27" fmla="*/ 1802508 w 1810528"/>
              <a:gd name="connsiteY27" fmla="*/ 216841 h 237506"/>
              <a:gd name="connsiteX28" fmla="*/ 1802507 w 1810528"/>
              <a:gd name="connsiteY28" fmla="*/ 225865 h 237506"/>
              <a:gd name="connsiteX0" fmla="*/ 0 w 1916807"/>
              <a:gd name="connsiteY0" fmla="*/ 0 h 237506"/>
              <a:gd name="connsiteX1" fmla="*/ 184067 w 1916807"/>
              <a:gd name="connsiteY1" fmla="*/ 118753 h 237506"/>
              <a:gd name="connsiteX2" fmla="*/ 285007 w 1916807"/>
              <a:gd name="connsiteY2" fmla="*/ 148441 h 237506"/>
              <a:gd name="connsiteX3" fmla="*/ 344384 w 1916807"/>
              <a:gd name="connsiteY3" fmla="*/ 59376 h 237506"/>
              <a:gd name="connsiteX4" fmla="*/ 445324 w 1916807"/>
              <a:gd name="connsiteY4" fmla="*/ 59376 h 237506"/>
              <a:gd name="connsiteX5" fmla="*/ 522514 w 1916807"/>
              <a:gd name="connsiteY5" fmla="*/ 29688 h 237506"/>
              <a:gd name="connsiteX6" fmla="*/ 617517 w 1916807"/>
              <a:gd name="connsiteY6" fmla="*/ 118753 h 237506"/>
              <a:gd name="connsiteX7" fmla="*/ 712519 w 1916807"/>
              <a:gd name="connsiteY7" fmla="*/ 112815 h 237506"/>
              <a:gd name="connsiteX8" fmla="*/ 712519 w 1916807"/>
              <a:gd name="connsiteY8" fmla="*/ 160317 h 237506"/>
              <a:gd name="connsiteX9" fmla="*/ 742207 w 1916807"/>
              <a:gd name="connsiteY9" fmla="*/ 237506 h 237506"/>
              <a:gd name="connsiteX10" fmla="*/ 831272 w 1916807"/>
              <a:gd name="connsiteY10" fmla="*/ 219693 h 237506"/>
              <a:gd name="connsiteX11" fmla="*/ 914400 w 1916807"/>
              <a:gd name="connsiteY11" fmla="*/ 207818 h 237506"/>
              <a:gd name="connsiteX12" fmla="*/ 973776 w 1916807"/>
              <a:gd name="connsiteY12" fmla="*/ 172192 h 237506"/>
              <a:gd name="connsiteX13" fmla="*/ 1009402 w 1916807"/>
              <a:gd name="connsiteY13" fmla="*/ 59376 h 237506"/>
              <a:gd name="connsiteX14" fmla="*/ 1056904 w 1916807"/>
              <a:gd name="connsiteY14" fmla="*/ 29688 h 237506"/>
              <a:gd name="connsiteX15" fmla="*/ 1134093 w 1916807"/>
              <a:gd name="connsiteY15" fmla="*/ 47501 h 237506"/>
              <a:gd name="connsiteX16" fmla="*/ 1175657 w 1916807"/>
              <a:gd name="connsiteY16" fmla="*/ 118753 h 237506"/>
              <a:gd name="connsiteX17" fmla="*/ 1187532 w 1916807"/>
              <a:gd name="connsiteY17" fmla="*/ 100940 h 237506"/>
              <a:gd name="connsiteX18" fmla="*/ 1223158 w 1916807"/>
              <a:gd name="connsiteY18" fmla="*/ 47501 h 237506"/>
              <a:gd name="connsiteX19" fmla="*/ 1246909 w 1916807"/>
              <a:gd name="connsiteY19" fmla="*/ 41563 h 237506"/>
              <a:gd name="connsiteX20" fmla="*/ 1276597 w 1916807"/>
              <a:gd name="connsiteY20" fmla="*/ 41563 h 237506"/>
              <a:gd name="connsiteX21" fmla="*/ 1324098 w 1916807"/>
              <a:gd name="connsiteY21" fmla="*/ 53439 h 237506"/>
              <a:gd name="connsiteX22" fmla="*/ 1425039 w 1916807"/>
              <a:gd name="connsiteY22" fmla="*/ 71252 h 237506"/>
              <a:gd name="connsiteX23" fmla="*/ 1425039 w 1916807"/>
              <a:gd name="connsiteY23" fmla="*/ 71252 h 237506"/>
              <a:gd name="connsiteX24" fmla="*/ 1471642 w 1916807"/>
              <a:gd name="connsiteY24" fmla="*/ 144651 h 237506"/>
              <a:gd name="connsiteX25" fmla="*/ 1567893 w 1916807"/>
              <a:gd name="connsiteY25" fmla="*/ 201802 h 237506"/>
              <a:gd name="connsiteX26" fmla="*/ 1694224 w 1916807"/>
              <a:gd name="connsiteY26" fmla="*/ 222857 h 237506"/>
              <a:gd name="connsiteX27" fmla="*/ 1802508 w 1916807"/>
              <a:gd name="connsiteY27" fmla="*/ 216841 h 237506"/>
              <a:gd name="connsiteX28" fmla="*/ 1916807 w 1916807"/>
              <a:gd name="connsiteY28" fmla="*/ 144652 h 237506"/>
              <a:gd name="connsiteX0" fmla="*/ 0 w 1931846"/>
              <a:gd name="connsiteY0" fmla="*/ 0 h 237506"/>
              <a:gd name="connsiteX1" fmla="*/ 184067 w 1931846"/>
              <a:gd name="connsiteY1" fmla="*/ 118753 h 237506"/>
              <a:gd name="connsiteX2" fmla="*/ 285007 w 1931846"/>
              <a:gd name="connsiteY2" fmla="*/ 148441 h 237506"/>
              <a:gd name="connsiteX3" fmla="*/ 344384 w 1931846"/>
              <a:gd name="connsiteY3" fmla="*/ 59376 h 237506"/>
              <a:gd name="connsiteX4" fmla="*/ 445324 w 1931846"/>
              <a:gd name="connsiteY4" fmla="*/ 59376 h 237506"/>
              <a:gd name="connsiteX5" fmla="*/ 522514 w 1931846"/>
              <a:gd name="connsiteY5" fmla="*/ 29688 h 237506"/>
              <a:gd name="connsiteX6" fmla="*/ 617517 w 1931846"/>
              <a:gd name="connsiteY6" fmla="*/ 118753 h 237506"/>
              <a:gd name="connsiteX7" fmla="*/ 712519 w 1931846"/>
              <a:gd name="connsiteY7" fmla="*/ 112815 h 237506"/>
              <a:gd name="connsiteX8" fmla="*/ 712519 w 1931846"/>
              <a:gd name="connsiteY8" fmla="*/ 160317 h 237506"/>
              <a:gd name="connsiteX9" fmla="*/ 742207 w 1931846"/>
              <a:gd name="connsiteY9" fmla="*/ 237506 h 237506"/>
              <a:gd name="connsiteX10" fmla="*/ 831272 w 1931846"/>
              <a:gd name="connsiteY10" fmla="*/ 219693 h 237506"/>
              <a:gd name="connsiteX11" fmla="*/ 914400 w 1931846"/>
              <a:gd name="connsiteY11" fmla="*/ 207818 h 237506"/>
              <a:gd name="connsiteX12" fmla="*/ 973776 w 1931846"/>
              <a:gd name="connsiteY12" fmla="*/ 172192 h 237506"/>
              <a:gd name="connsiteX13" fmla="*/ 1009402 w 1931846"/>
              <a:gd name="connsiteY13" fmla="*/ 59376 h 237506"/>
              <a:gd name="connsiteX14" fmla="*/ 1056904 w 1931846"/>
              <a:gd name="connsiteY14" fmla="*/ 29688 h 237506"/>
              <a:gd name="connsiteX15" fmla="*/ 1134093 w 1931846"/>
              <a:gd name="connsiteY15" fmla="*/ 47501 h 237506"/>
              <a:gd name="connsiteX16" fmla="*/ 1175657 w 1931846"/>
              <a:gd name="connsiteY16" fmla="*/ 118753 h 237506"/>
              <a:gd name="connsiteX17" fmla="*/ 1187532 w 1931846"/>
              <a:gd name="connsiteY17" fmla="*/ 100940 h 237506"/>
              <a:gd name="connsiteX18" fmla="*/ 1223158 w 1931846"/>
              <a:gd name="connsiteY18" fmla="*/ 47501 h 237506"/>
              <a:gd name="connsiteX19" fmla="*/ 1246909 w 1931846"/>
              <a:gd name="connsiteY19" fmla="*/ 41563 h 237506"/>
              <a:gd name="connsiteX20" fmla="*/ 1276597 w 1931846"/>
              <a:gd name="connsiteY20" fmla="*/ 41563 h 237506"/>
              <a:gd name="connsiteX21" fmla="*/ 1324098 w 1931846"/>
              <a:gd name="connsiteY21" fmla="*/ 53439 h 237506"/>
              <a:gd name="connsiteX22" fmla="*/ 1425039 w 1931846"/>
              <a:gd name="connsiteY22" fmla="*/ 71252 h 237506"/>
              <a:gd name="connsiteX23" fmla="*/ 1425039 w 1931846"/>
              <a:gd name="connsiteY23" fmla="*/ 71252 h 237506"/>
              <a:gd name="connsiteX24" fmla="*/ 1471642 w 1931846"/>
              <a:gd name="connsiteY24" fmla="*/ 144651 h 237506"/>
              <a:gd name="connsiteX25" fmla="*/ 1567893 w 1931846"/>
              <a:gd name="connsiteY25" fmla="*/ 201802 h 237506"/>
              <a:gd name="connsiteX26" fmla="*/ 1694224 w 1931846"/>
              <a:gd name="connsiteY26" fmla="*/ 222857 h 237506"/>
              <a:gd name="connsiteX27" fmla="*/ 1802508 w 1931846"/>
              <a:gd name="connsiteY27" fmla="*/ 216841 h 237506"/>
              <a:gd name="connsiteX28" fmla="*/ 1916807 w 1931846"/>
              <a:gd name="connsiteY28" fmla="*/ 144652 h 237506"/>
              <a:gd name="connsiteX29" fmla="*/ 1931846 w 1931846"/>
              <a:gd name="connsiteY29" fmla="*/ 135629 h 237506"/>
              <a:gd name="connsiteX0" fmla="*/ 0 w 2052162"/>
              <a:gd name="connsiteY0" fmla="*/ 0 h 237506"/>
              <a:gd name="connsiteX1" fmla="*/ 184067 w 2052162"/>
              <a:gd name="connsiteY1" fmla="*/ 118753 h 237506"/>
              <a:gd name="connsiteX2" fmla="*/ 285007 w 2052162"/>
              <a:gd name="connsiteY2" fmla="*/ 148441 h 237506"/>
              <a:gd name="connsiteX3" fmla="*/ 344384 w 2052162"/>
              <a:gd name="connsiteY3" fmla="*/ 59376 h 237506"/>
              <a:gd name="connsiteX4" fmla="*/ 445324 w 2052162"/>
              <a:gd name="connsiteY4" fmla="*/ 59376 h 237506"/>
              <a:gd name="connsiteX5" fmla="*/ 522514 w 2052162"/>
              <a:gd name="connsiteY5" fmla="*/ 29688 h 237506"/>
              <a:gd name="connsiteX6" fmla="*/ 617517 w 2052162"/>
              <a:gd name="connsiteY6" fmla="*/ 118753 h 237506"/>
              <a:gd name="connsiteX7" fmla="*/ 712519 w 2052162"/>
              <a:gd name="connsiteY7" fmla="*/ 112815 h 237506"/>
              <a:gd name="connsiteX8" fmla="*/ 712519 w 2052162"/>
              <a:gd name="connsiteY8" fmla="*/ 160317 h 237506"/>
              <a:gd name="connsiteX9" fmla="*/ 742207 w 2052162"/>
              <a:gd name="connsiteY9" fmla="*/ 237506 h 237506"/>
              <a:gd name="connsiteX10" fmla="*/ 831272 w 2052162"/>
              <a:gd name="connsiteY10" fmla="*/ 219693 h 237506"/>
              <a:gd name="connsiteX11" fmla="*/ 914400 w 2052162"/>
              <a:gd name="connsiteY11" fmla="*/ 207818 h 237506"/>
              <a:gd name="connsiteX12" fmla="*/ 973776 w 2052162"/>
              <a:gd name="connsiteY12" fmla="*/ 172192 h 237506"/>
              <a:gd name="connsiteX13" fmla="*/ 1009402 w 2052162"/>
              <a:gd name="connsiteY13" fmla="*/ 59376 h 237506"/>
              <a:gd name="connsiteX14" fmla="*/ 1056904 w 2052162"/>
              <a:gd name="connsiteY14" fmla="*/ 29688 h 237506"/>
              <a:gd name="connsiteX15" fmla="*/ 1134093 w 2052162"/>
              <a:gd name="connsiteY15" fmla="*/ 47501 h 237506"/>
              <a:gd name="connsiteX16" fmla="*/ 1175657 w 2052162"/>
              <a:gd name="connsiteY16" fmla="*/ 118753 h 237506"/>
              <a:gd name="connsiteX17" fmla="*/ 1187532 w 2052162"/>
              <a:gd name="connsiteY17" fmla="*/ 100940 h 237506"/>
              <a:gd name="connsiteX18" fmla="*/ 1223158 w 2052162"/>
              <a:gd name="connsiteY18" fmla="*/ 47501 h 237506"/>
              <a:gd name="connsiteX19" fmla="*/ 1246909 w 2052162"/>
              <a:gd name="connsiteY19" fmla="*/ 41563 h 237506"/>
              <a:gd name="connsiteX20" fmla="*/ 1276597 w 2052162"/>
              <a:gd name="connsiteY20" fmla="*/ 41563 h 237506"/>
              <a:gd name="connsiteX21" fmla="*/ 1324098 w 2052162"/>
              <a:gd name="connsiteY21" fmla="*/ 53439 h 237506"/>
              <a:gd name="connsiteX22" fmla="*/ 1425039 w 2052162"/>
              <a:gd name="connsiteY22" fmla="*/ 71252 h 237506"/>
              <a:gd name="connsiteX23" fmla="*/ 1425039 w 2052162"/>
              <a:gd name="connsiteY23" fmla="*/ 71252 h 237506"/>
              <a:gd name="connsiteX24" fmla="*/ 1471642 w 2052162"/>
              <a:gd name="connsiteY24" fmla="*/ 144651 h 237506"/>
              <a:gd name="connsiteX25" fmla="*/ 1567893 w 2052162"/>
              <a:gd name="connsiteY25" fmla="*/ 201802 h 237506"/>
              <a:gd name="connsiteX26" fmla="*/ 1694224 w 2052162"/>
              <a:gd name="connsiteY26" fmla="*/ 222857 h 237506"/>
              <a:gd name="connsiteX27" fmla="*/ 1802508 w 2052162"/>
              <a:gd name="connsiteY27" fmla="*/ 216841 h 237506"/>
              <a:gd name="connsiteX28" fmla="*/ 1916807 w 2052162"/>
              <a:gd name="connsiteY28" fmla="*/ 144652 h 237506"/>
              <a:gd name="connsiteX29" fmla="*/ 2052162 w 2052162"/>
              <a:gd name="connsiteY29" fmla="*/ 126605 h 237506"/>
              <a:gd name="connsiteX0" fmla="*/ 0 w 2061365"/>
              <a:gd name="connsiteY0" fmla="*/ 0 h 237506"/>
              <a:gd name="connsiteX1" fmla="*/ 184067 w 2061365"/>
              <a:gd name="connsiteY1" fmla="*/ 118753 h 237506"/>
              <a:gd name="connsiteX2" fmla="*/ 285007 w 2061365"/>
              <a:gd name="connsiteY2" fmla="*/ 148441 h 237506"/>
              <a:gd name="connsiteX3" fmla="*/ 344384 w 2061365"/>
              <a:gd name="connsiteY3" fmla="*/ 59376 h 237506"/>
              <a:gd name="connsiteX4" fmla="*/ 445324 w 2061365"/>
              <a:gd name="connsiteY4" fmla="*/ 59376 h 237506"/>
              <a:gd name="connsiteX5" fmla="*/ 522514 w 2061365"/>
              <a:gd name="connsiteY5" fmla="*/ 29688 h 237506"/>
              <a:gd name="connsiteX6" fmla="*/ 617517 w 2061365"/>
              <a:gd name="connsiteY6" fmla="*/ 118753 h 237506"/>
              <a:gd name="connsiteX7" fmla="*/ 712519 w 2061365"/>
              <a:gd name="connsiteY7" fmla="*/ 112815 h 237506"/>
              <a:gd name="connsiteX8" fmla="*/ 712519 w 2061365"/>
              <a:gd name="connsiteY8" fmla="*/ 160317 h 237506"/>
              <a:gd name="connsiteX9" fmla="*/ 742207 w 2061365"/>
              <a:gd name="connsiteY9" fmla="*/ 237506 h 237506"/>
              <a:gd name="connsiteX10" fmla="*/ 831272 w 2061365"/>
              <a:gd name="connsiteY10" fmla="*/ 219693 h 237506"/>
              <a:gd name="connsiteX11" fmla="*/ 914400 w 2061365"/>
              <a:gd name="connsiteY11" fmla="*/ 207818 h 237506"/>
              <a:gd name="connsiteX12" fmla="*/ 973776 w 2061365"/>
              <a:gd name="connsiteY12" fmla="*/ 172192 h 237506"/>
              <a:gd name="connsiteX13" fmla="*/ 1009402 w 2061365"/>
              <a:gd name="connsiteY13" fmla="*/ 59376 h 237506"/>
              <a:gd name="connsiteX14" fmla="*/ 1056904 w 2061365"/>
              <a:gd name="connsiteY14" fmla="*/ 29688 h 237506"/>
              <a:gd name="connsiteX15" fmla="*/ 1134093 w 2061365"/>
              <a:gd name="connsiteY15" fmla="*/ 47501 h 237506"/>
              <a:gd name="connsiteX16" fmla="*/ 1175657 w 2061365"/>
              <a:gd name="connsiteY16" fmla="*/ 118753 h 237506"/>
              <a:gd name="connsiteX17" fmla="*/ 1187532 w 2061365"/>
              <a:gd name="connsiteY17" fmla="*/ 100940 h 237506"/>
              <a:gd name="connsiteX18" fmla="*/ 1223158 w 2061365"/>
              <a:gd name="connsiteY18" fmla="*/ 47501 h 237506"/>
              <a:gd name="connsiteX19" fmla="*/ 1246909 w 2061365"/>
              <a:gd name="connsiteY19" fmla="*/ 41563 h 237506"/>
              <a:gd name="connsiteX20" fmla="*/ 1276597 w 2061365"/>
              <a:gd name="connsiteY20" fmla="*/ 41563 h 237506"/>
              <a:gd name="connsiteX21" fmla="*/ 1324098 w 2061365"/>
              <a:gd name="connsiteY21" fmla="*/ 53439 h 237506"/>
              <a:gd name="connsiteX22" fmla="*/ 1425039 w 2061365"/>
              <a:gd name="connsiteY22" fmla="*/ 71252 h 237506"/>
              <a:gd name="connsiteX23" fmla="*/ 1425039 w 2061365"/>
              <a:gd name="connsiteY23" fmla="*/ 71252 h 237506"/>
              <a:gd name="connsiteX24" fmla="*/ 1471642 w 2061365"/>
              <a:gd name="connsiteY24" fmla="*/ 144651 h 237506"/>
              <a:gd name="connsiteX25" fmla="*/ 1567893 w 2061365"/>
              <a:gd name="connsiteY25" fmla="*/ 201802 h 237506"/>
              <a:gd name="connsiteX26" fmla="*/ 1694224 w 2061365"/>
              <a:gd name="connsiteY26" fmla="*/ 222857 h 237506"/>
              <a:gd name="connsiteX27" fmla="*/ 1802508 w 2061365"/>
              <a:gd name="connsiteY27" fmla="*/ 216841 h 237506"/>
              <a:gd name="connsiteX28" fmla="*/ 1916807 w 2061365"/>
              <a:gd name="connsiteY28" fmla="*/ 144652 h 237506"/>
              <a:gd name="connsiteX29" fmla="*/ 2052162 w 2061365"/>
              <a:gd name="connsiteY29" fmla="*/ 126605 h 237506"/>
              <a:gd name="connsiteX30" fmla="*/ 2049153 w 2061365"/>
              <a:gd name="connsiteY30" fmla="*/ 126605 h 237506"/>
              <a:gd name="connsiteX0" fmla="*/ 0 w 2274746"/>
              <a:gd name="connsiteY0" fmla="*/ 0 h 237506"/>
              <a:gd name="connsiteX1" fmla="*/ 184067 w 2274746"/>
              <a:gd name="connsiteY1" fmla="*/ 118753 h 237506"/>
              <a:gd name="connsiteX2" fmla="*/ 285007 w 2274746"/>
              <a:gd name="connsiteY2" fmla="*/ 148441 h 237506"/>
              <a:gd name="connsiteX3" fmla="*/ 344384 w 2274746"/>
              <a:gd name="connsiteY3" fmla="*/ 59376 h 237506"/>
              <a:gd name="connsiteX4" fmla="*/ 445324 w 2274746"/>
              <a:gd name="connsiteY4" fmla="*/ 59376 h 237506"/>
              <a:gd name="connsiteX5" fmla="*/ 522514 w 2274746"/>
              <a:gd name="connsiteY5" fmla="*/ 29688 h 237506"/>
              <a:gd name="connsiteX6" fmla="*/ 617517 w 2274746"/>
              <a:gd name="connsiteY6" fmla="*/ 118753 h 237506"/>
              <a:gd name="connsiteX7" fmla="*/ 712519 w 2274746"/>
              <a:gd name="connsiteY7" fmla="*/ 112815 h 237506"/>
              <a:gd name="connsiteX8" fmla="*/ 712519 w 2274746"/>
              <a:gd name="connsiteY8" fmla="*/ 160317 h 237506"/>
              <a:gd name="connsiteX9" fmla="*/ 742207 w 2274746"/>
              <a:gd name="connsiteY9" fmla="*/ 237506 h 237506"/>
              <a:gd name="connsiteX10" fmla="*/ 831272 w 2274746"/>
              <a:gd name="connsiteY10" fmla="*/ 219693 h 237506"/>
              <a:gd name="connsiteX11" fmla="*/ 914400 w 2274746"/>
              <a:gd name="connsiteY11" fmla="*/ 207818 h 237506"/>
              <a:gd name="connsiteX12" fmla="*/ 973776 w 2274746"/>
              <a:gd name="connsiteY12" fmla="*/ 172192 h 237506"/>
              <a:gd name="connsiteX13" fmla="*/ 1009402 w 2274746"/>
              <a:gd name="connsiteY13" fmla="*/ 59376 h 237506"/>
              <a:gd name="connsiteX14" fmla="*/ 1056904 w 2274746"/>
              <a:gd name="connsiteY14" fmla="*/ 29688 h 237506"/>
              <a:gd name="connsiteX15" fmla="*/ 1134093 w 2274746"/>
              <a:gd name="connsiteY15" fmla="*/ 47501 h 237506"/>
              <a:gd name="connsiteX16" fmla="*/ 1175657 w 2274746"/>
              <a:gd name="connsiteY16" fmla="*/ 118753 h 237506"/>
              <a:gd name="connsiteX17" fmla="*/ 1187532 w 2274746"/>
              <a:gd name="connsiteY17" fmla="*/ 100940 h 237506"/>
              <a:gd name="connsiteX18" fmla="*/ 1223158 w 2274746"/>
              <a:gd name="connsiteY18" fmla="*/ 47501 h 237506"/>
              <a:gd name="connsiteX19" fmla="*/ 1246909 w 2274746"/>
              <a:gd name="connsiteY19" fmla="*/ 41563 h 237506"/>
              <a:gd name="connsiteX20" fmla="*/ 1276597 w 2274746"/>
              <a:gd name="connsiteY20" fmla="*/ 41563 h 237506"/>
              <a:gd name="connsiteX21" fmla="*/ 1324098 w 2274746"/>
              <a:gd name="connsiteY21" fmla="*/ 53439 h 237506"/>
              <a:gd name="connsiteX22" fmla="*/ 1425039 w 2274746"/>
              <a:gd name="connsiteY22" fmla="*/ 71252 h 237506"/>
              <a:gd name="connsiteX23" fmla="*/ 1425039 w 2274746"/>
              <a:gd name="connsiteY23" fmla="*/ 71252 h 237506"/>
              <a:gd name="connsiteX24" fmla="*/ 1471642 w 2274746"/>
              <a:gd name="connsiteY24" fmla="*/ 144651 h 237506"/>
              <a:gd name="connsiteX25" fmla="*/ 1567893 w 2274746"/>
              <a:gd name="connsiteY25" fmla="*/ 201802 h 237506"/>
              <a:gd name="connsiteX26" fmla="*/ 1694224 w 2274746"/>
              <a:gd name="connsiteY26" fmla="*/ 222857 h 237506"/>
              <a:gd name="connsiteX27" fmla="*/ 1802508 w 2274746"/>
              <a:gd name="connsiteY27" fmla="*/ 216841 h 237506"/>
              <a:gd name="connsiteX28" fmla="*/ 1916807 w 2274746"/>
              <a:gd name="connsiteY28" fmla="*/ 144652 h 237506"/>
              <a:gd name="connsiteX29" fmla="*/ 2052162 w 2274746"/>
              <a:gd name="connsiteY29" fmla="*/ 126605 h 237506"/>
              <a:gd name="connsiteX30" fmla="*/ 2274745 w 2274746"/>
              <a:gd name="connsiteY30" fmla="*/ 144653 h 23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4746" h="237506">
                <a:moveTo>
                  <a:pt x="0" y="0"/>
                </a:moveTo>
                <a:lnTo>
                  <a:pt x="184067" y="118753"/>
                </a:lnTo>
                <a:lnTo>
                  <a:pt x="285007" y="148441"/>
                </a:lnTo>
                <a:lnTo>
                  <a:pt x="344384" y="59376"/>
                </a:lnTo>
                <a:lnTo>
                  <a:pt x="445324" y="59376"/>
                </a:lnTo>
                <a:lnTo>
                  <a:pt x="522514" y="29688"/>
                </a:lnTo>
                <a:lnTo>
                  <a:pt x="617517" y="118753"/>
                </a:lnTo>
                <a:lnTo>
                  <a:pt x="712519" y="112815"/>
                </a:lnTo>
                <a:lnTo>
                  <a:pt x="712519" y="160317"/>
                </a:lnTo>
                <a:lnTo>
                  <a:pt x="742207" y="237506"/>
                </a:lnTo>
                <a:lnTo>
                  <a:pt x="831272" y="219693"/>
                </a:lnTo>
                <a:lnTo>
                  <a:pt x="914400" y="207818"/>
                </a:lnTo>
                <a:lnTo>
                  <a:pt x="973776" y="172192"/>
                </a:lnTo>
                <a:lnTo>
                  <a:pt x="1009402" y="59376"/>
                </a:lnTo>
                <a:lnTo>
                  <a:pt x="1056904" y="29688"/>
                </a:lnTo>
                <a:lnTo>
                  <a:pt x="1134093" y="47501"/>
                </a:lnTo>
                <a:lnTo>
                  <a:pt x="1175657" y="118753"/>
                </a:lnTo>
                <a:lnTo>
                  <a:pt x="1187532" y="100940"/>
                </a:lnTo>
                <a:lnTo>
                  <a:pt x="1223158" y="47501"/>
                </a:lnTo>
                <a:lnTo>
                  <a:pt x="1246909" y="41563"/>
                </a:lnTo>
                <a:lnTo>
                  <a:pt x="1276597" y="41563"/>
                </a:lnTo>
                <a:lnTo>
                  <a:pt x="1324098" y="53439"/>
                </a:lnTo>
                <a:lnTo>
                  <a:pt x="1425039" y="71252"/>
                </a:lnTo>
                <a:lnTo>
                  <a:pt x="1425039" y="71252"/>
                </a:lnTo>
                <a:lnTo>
                  <a:pt x="1471642" y="144651"/>
                </a:lnTo>
                <a:cubicBezTo>
                  <a:pt x="1477905" y="156884"/>
                  <a:pt x="1569773" y="201802"/>
                  <a:pt x="1567893" y="201802"/>
                </a:cubicBezTo>
                <a:cubicBezTo>
                  <a:pt x="1583434" y="212831"/>
                  <a:pt x="1694851" y="220977"/>
                  <a:pt x="1694224" y="222857"/>
                </a:cubicBezTo>
                <a:cubicBezTo>
                  <a:pt x="1716783" y="227870"/>
                  <a:pt x="1800628" y="214961"/>
                  <a:pt x="1802508" y="216841"/>
                </a:cubicBezTo>
                <a:cubicBezTo>
                  <a:pt x="1820555" y="217342"/>
                  <a:pt x="1916807" y="142772"/>
                  <a:pt x="1916807" y="144652"/>
                </a:cubicBezTo>
                <a:cubicBezTo>
                  <a:pt x="1938363" y="131117"/>
                  <a:pt x="2049029" y="128485"/>
                  <a:pt x="2052162" y="126605"/>
                </a:cubicBezTo>
                <a:cubicBezTo>
                  <a:pt x="2074220" y="123597"/>
                  <a:pt x="2275372" y="144653"/>
                  <a:pt x="2274745" y="144653"/>
                </a:cubicBez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DED0E98-5A3B-4E21-876B-AE194D8F5847}"/>
              </a:ext>
            </a:extLst>
          </p:cNvPr>
          <p:cNvSpPr/>
          <p:nvPr/>
        </p:nvSpPr>
        <p:spPr>
          <a:xfrm>
            <a:off x="2278743" y="1984598"/>
            <a:ext cx="76200" cy="76200"/>
          </a:xfrm>
          <a:prstGeom prst="ellipse">
            <a:avLst/>
          </a:prstGeom>
          <a:solidFill>
            <a:srgbClr val="FFFF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11C03FA-FACA-4CE8-9385-8E2F968789E6}"/>
              </a:ext>
            </a:extLst>
          </p:cNvPr>
          <p:cNvSpPr txBox="1"/>
          <p:nvPr/>
        </p:nvSpPr>
        <p:spPr>
          <a:xfrm>
            <a:off x="1150814" y="2111714"/>
            <a:ext cx="1479138" cy="369332"/>
          </a:xfrm>
          <a:prstGeom prst="rect">
            <a:avLst/>
          </a:prstGeom>
          <a:noFill/>
          <a:effectLst>
            <a:softEdge rad="635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mj-lt"/>
              </a:rPr>
              <a:t>Dyrrachium</a:t>
            </a:r>
          </a:p>
        </p:txBody>
      </p:sp>
      <p:sp>
        <p:nvSpPr>
          <p:cNvPr id="25" name="Oval 24">
            <a:extLst>
              <a:ext uri="{FF2B5EF4-FFF2-40B4-BE49-F238E27FC236}">
                <a16:creationId xmlns:a16="http://schemas.microsoft.com/office/drawing/2014/main" id="{924B6BBC-56C2-47E7-9653-250E65957670}"/>
              </a:ext>
            </a:extLst>
          </p:cNvPr>
          <p:cNvSpPr/>
          <p:nvPr/>
        </p:nvSpPr>
        <p:spPr>
          <a:xfrm>
            <a:off x="4642019" y="2184363"/>
            <a:ext cx="76200" cy="76200"/>
          </a:xfrm>
          <a:prstGeom prst="ellipse">
            <a:avLst/>
          </a:prstGeom>
          <a:solidFill>
            <a:srgbClr val="FFFF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596D8C4-5BF1-4E7B-AA02-C8B79286930A}"/>
              </a:ext>
            </a:extLst>
          </p:cNvPr>
          <p:cNvSpPr txBox="1"/>
          <p:nvPr/>
        </p:nvSpPr>
        <p:spPr>
          <a:xfrm>
            <a:off x="4488855" y="2304882"/>
            <a:ext cx="1479138" cy="369332"/>
          </a:xfrm>
          <a:prstGeom prst="rect">
            <a:avLst/>
          </a:prstGeom>
          <a:noFill/>
          <a:effectLst>
            <a:softEdge rad="635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mj-lt"/>
              </a:rPr>
              <a:t>Byzantium</a:t>
            </a:r>
          </a:p>
        </p:txBody>
      </p:sp>
      <p:sp>
        <p:nvSpPr>
          <p:cNvPr id="28" name="TextBox 27">
            <a:extLst>
              <a:ext uri="{FF2B5EF4-FFF2-40B4-BE49-F238E27FC236}">
                <a16:creationId xmlns:a16="http://schemas.microsoft.com/office/drawing/2014/main" id="{CB7E5D92-EF6C-4660-8172-63EB6956FC50}"/>
              </a:ext>
            </a:extLst>
          </p:cNvPr>
          <p:cNvSpPr txBox="1"/>
          <p:nvPr/>
        </p:nvSpPr>
        <p:spPr>
          <a:xfrm>
            <a:off x="3024581" y="1880323"/>
            <a:ext cx="1021162" cy="369332"/>
          </a:xfrm>
          <a:prstGeom prst="rect">
            <a:avLst/>
          </a:prstGeom>
          <a:noFill/>
          <a:effectLst>
            <a:softEdge rad="635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mj-lt"/>
              </a:rPr>
              <a:t>Philippi</a:t>
            </a:r>
          </a:p>
        </p:txBody>
      </p:sp>
      <p:cxnSp>
        <p:nvCxnSpPr>
          <p:cNvPr id="36" name="Straight Arrow Connector 35">
            <a:extLst>
              <a:ext uri="{FF2B5EF4-FFF2-40B4-BE49-F238E27FC236}">
                <a16:creationId xmlns:a16="http://schemas.microsoft.com/office/drawing/2014/main" id="{FDB0D5E1-DB91-4B28-95C0-2626F3A8B965}"/>
              </a:ext>
            </a:extLst>
          </p:cNvPr>
          <p:cNvCxnSpPr>
            <a:cxnSpLocks/>
          </p:cNvCxnSpPr>
          <p:nvPr/>
        </p:nvCxnSpPr>
        <p:spPr>
          <a:xfrm flipH="1" flipV="1">
            <a:off x="3154668" y="2373779"/>
            <a:ext cx="539691" cy="617989"/>
          </a:xfrm>
          <a:prstGeom prst="straightConnector1">
            <a:avLst/>
          </a:prstGeom>
          <a:ln w="19050">
            <a:solidFill>
              <a:schemeClr val="bg1"/>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6E97F654-6AC6-4BB2-A672-3D57E5C9FE7A}"/>
              </a:ext>
            </a:extLst>
          </p:cNvPr>
          <p:cNvCxnSpPr>
            <a:cxnSpLocks/>
          </p:cNvCxnSpPr>
          <p:nvPr/>
        </p:nvCxnSpPr>
        <p:spPr>
          <a:xfrm flipV="1">
            <a:off x="2316043" y="1286620"/>
            <a:ext cx="0" cy="683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56ACCF-3924-42CF-A7FA-3EE127DC1D4C}"/>
              </a:ext>
            </a:extLst>
          </p:cNvPr>
          <p:cNvCxnSpPr>
            <a:cxnSpLocks/>
          </p:cNvCxnSpPr>
          <p:nvPr/>
        </p:nvCxnSpPr>
        <p:spPr>
          <a:xfrm flipV="1">
            <a:off x="4679587" y="1284407"/>
            <a:ext cx="0" cy="8271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1" name="TextBox 1030">
            <a:extLst>
              <a:ext uri="{FF2B5EF4-FFF2-40B4-BE49-F238E27FC236}">
                <a16:creationId xmlns:a16="http://schemas.microsoft.com/office/drawing/2014/main" id="{75EB61D7-9EA6-45BB-A97C-2D31F907D7A0}"/>
              </a:ext>
            </a:extLst>
          </p:cNvPr>
          <p:cNvSpPr txBox="1"/>
          <p:nvPr/>
        </p:nvSpPr>
        <p:spPr>
          <a:xfrm>
            <a:off x="2854713" y="1226634"/>
            <a:ext cx="1277611" cy="461665"/>
          </a:xfrm>
          <a:prstGeom prst="rect">
            <a:avLst/>
          </a:prstGeom>
          <a:noFill/>
        </p:spPr>
        <p:txBody>
          <a:bodyPr wrap="square" rtlCol="0">
            <a:spAutoFit/>
          </a:bodyPr>
          <a:lstStyle/>
          <a:p>
            <a:pPr algn="l"/>
            <a:r>
              <a:rPr lang="en-US" sz="2400" dirty="0">
                <a:solidFill>
                  <a:schemeClr val="bg1"/>
                </a:solidFill>
                <a:latin typeface="Luminari" panose="02000505000000020004" pitchFamily="2" charset="0"/>
              </a:rPr>
              <a:t>1120 km</a:t>
            </a:r>
          </a:p>
        </p:txBody>
      </p:sp>
      <p:cxnSp>
        <p:nvCxnSpPr>
          <p:cNvPr id="1033" name="Straight Arrow Connector 1032">
            <a:extLst>
              <a:ext uri="{FF2B5EF4-FFF2-40B4-BE49-F238E27FC236}">
                <a16:creationId xmlns:a16="http://schemas.microsoft.com/office/drawing/2014/main" id="{8F6288B9-1AFF-4A45-B45D-38CF049AB39F}"/>
              </a:ext>
            </a:extLst>
          </p:cNvPr>
          <p:cNvCxnSpPr>
            <a:cxnSpLocks/>
          </p:cNvCxnSpPr>
          <p:nvPr/>
        </p:nvCxnSpPr>
        <p:spPr>
          <a:xfrm flipH="1">
            <a:off x="2358276" y="1460653"/>
            <a:ext cx="460794" cy="0"/>
          </a:xfrm>
          <a:prstGeom prst="straightConnector1">
            <a:avLst/>
          </a:prstGeom>
          <a:ln w="19050">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864BD1F-3822-4923-AB1C-89E50BB7715F}"/>
              </a:ext>
            </a:extLst>
          </p:cNvPr>
          <p:cNvCxnSpPr>
            <a:cxnSpLocks/>
          </p:cNvCxnSpPr>
          <p:nvPr/>
        </p:nvCxnSpPr>
        <p:spPr>
          <a:xfrm>
            <a:off x="4164241" y="1460121"/>
            <a:ext cx="460794" cy="0"/>
          </a:xfrm>
          <a:prstGeom prst="straightConnector1">
            <a:avLst/>
          </a:prstGeom>
          <a:ln w="19050">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0616369-6C35-4196-9B3C-119DF55E0705}"/>
              </a:ext>
            </a:extLst>
          </p:cNvPr>
          <p:cNvSpPr txBox="1"/>
          <p:nvPr/>
        </p:nvSpPr>
        <p:spPr>
          <a:xfrm>
            <a:off x="2805118" y="3014619"/>
            <a:ext cx="1644592" cy="369332"/>
          </a:xfrm>
          <a:prstGeom prst="rect">
            <a:avLst/>
          </a:prstGeom>
          <a:no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mj-lt"/>
              </a:rPr>
              <a:t>Thessaloniki</a:t>
            </a:r>
          </a:p>
        </p:txBody>
      </p:sp>
      <p:sp>
        <p:nvSpPr>
          <p:cNvPr id="35" name="TextBox 34">
            <a:extLst>
              <a:ext uri="{FF2B5EF4-FFF2-40B4-BE49-F238E27FC236}">
                <a16:creationId xmlns:a16="http://schemas.microsoft.com/office/drawing/2014/main" id="{9B92CDCA-66D0-43AC-A0D6-CE484F072CCF}"/>
              </a:ext>
            </a:extLst>
          </p:cNvPr>
          <p:cNvSpPr txBox="1"/>
          <p:nvPr/>
        </p:nvSpPr>
        <p:spPr>
          <a:xfrm>
            <a:off x="2886181" y="3017862"/>
            <a:ext cx="1644592" cy="369332"/>
          </a:xfrm>
          <a:prstGeom prst="rect">
            <a:avLst/>
          </a:prstGeom>
          <a:no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mj-lt"/>
              </a:rPr>
              <a:t>Therma</a:t>
            </a:r>
          </a:p>
        </p:txBody>
      </p:sp>
      <p:sp>
        <p:nvSpPr>
          <p:cNvPr id="51" name="TextBox 50">
            <a:extLst>
              <a:ext uri="{FF2B5EF4-FFF2-40B4-BE49-F238E27FC236}">
                <a16:creationId xmlns:a16="http://schemas.microsoft.com/office/drawing/2014/main" id="{A3AC6CFE-1E4B-4A24-A409-6199E7F9172B}"/>
              </a:ext>
            </a:extLst>
          </p:cNvPr>
          <p:cNvSpPr txBox="1"/>
          <p:nvPr/>
        </p:nvSpPr>
        <p:spPr>
          <a:xfrm>
            <a:off x="2816467" y="3011377"/>
            <a:ext cx="1644592" cy="369332"/>
          </a:xfrm>
          <a:prstGeom prst="rect">
            <a:avLst/>
          </a:prstGeom>
          <a:no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mj-lt"/>
              </a:rPr>
              <a:t>Thessalonica</a:t>
            </a:r>
          </a:p>
        </p:txBody>
      </p:sp>
      <p:sp>
        <p:nvSpPr>
          <p:cNvPr id="1037" name="Freeform: Shape 1036">
            <a:extLst>
              <a:ext uri="{FF2B5EF4-FFF2-40B4-BE49-F238E27FC236}">
                <a16:creationId xmlns:a16="http://schemas.microsoft.com/office/drawing/2014/main" id="{A49865C8-65CA-499A-9BEE-B0457959986B}"/>
              </a:ext>
            </a:extLst>
          </p:cNvPr>
          <p:cNvSpPr/>
          <p:nvPr/>
        </p:nvSpPr>
        <p:spPr>
          <a:xfrm>
            <a:off x="3338623" y="2275367"/>
            <a:ext cx="656561" cy="268473"/>
          </a:xfrm>
          <a:custGeom>
            <a:avLst/>
            <a:gdLst>
              <a:gd name="connsiteX0" fmla="*/ 656561 w 656561"/>
              <a:gd name="connsiteY0" fmla="*/ 268473 h 268473"/>
              <a:gd name="connsiteX1" fmla="*/ 582133 w 656561"/>
              <a:gd name="connsiteY1" fmla="*/ 223284 h 268473"/>
              <a:gd name="connsiteX2" fmla="*/ 555551 w 656561"/>
              <a:gd name="connsiteY2" fmla="*/ 167463 h 268473"/>
              <a:gd name="connsiteX3" fmla="*/ 483782 w 656561"/>
              <a:gd name="connsiteY3" fmla="*/ 106326 h 268473"/>
              <a:gd name="connsiteX4" fmla="*/ 374798 w 656561"/>
              <a:gd name="connsiteY4" fmla="*/ 116959 h 268473"/>
              <a:gd name="connsiteX5" fmla="*/ 289737 w 656561"/>
              <a:gd name="connsiteY5" fmla="*/ 130249 h 268473"/>
              <a:gd name="connsiteX6" fmla="*/ 191386 w 656561"/>
              <a:gd name="connsiteY6" fmla="*/ 138224 h 268473"/>
              <a:gd name="connsiteX7" fmla="*/ 135565 w 656561"/>
              <a:gd name="connsiteY7" fmla="*/ 98352 h 268473"/>
              <a:gd name="connsiteX8" fmla="*/ 63796 w 656561"/>
              <a:gd name="connsiteY8" fmla="*/ 87719 h 268473"/>
              <a:gd name="connsiteX9" fmla="*/ 37214 w 656561"/>
              <a:gd name="connsiteY9" fmla="*/ 79745 h 268473"/>
              <a:gd name="connsiteX10" fmla="*/ 0 w 656561"/>
              <a:gd name="connsiteY10" fmla="*/ 0 h 26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6561" h="268473">
                <a:moveTo>
                  <a:pt x="656561" y="268473"/>
                </a:moveTo>
                <a:lnTo>
                  <a:pt x="582133" y="223284"/>
                </a:lnTo>
                <a:lnTo>
                  <a:pt x="555551" y="167463"/>
                </a:lnTo>
                <a:lnTo>
                  <a:pt x="483782" y="106326"/>
                </a:lnTo>
                <a:lnTo>
                  <a:pt x="374798" y="116959"/>
                </a:lnTo>
                <a:lnTo>
                  <a:pt x="289737" y="130249"/>
                </a:lnTo>
                <a:lnTo>
                  <a:pt x="191386" y="138224"/>
                </a:lnTo>
                <a:lnTo>
                  <a:pt x="135565" y="98352"/>
                </a:lnTo>
                <a:lnTo>
                  <a:pt x="63796" y="87719"/>
                </a:lnTo>
                <a:lnTo>
                  <a:pt x="37214" y="79745"/>
                </a:lnTo>
                <a:lnTo>
                  <a:pt x="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332276C-FEAD-43E0-A7DE-116BB615DA4C}"/>
              </a:ext>
            </a:extLst>
          </p:cNvPr>
          <p:cNvSpPr/>
          <p:nvPr/>
        </p:nvSpPr>
        <p:spPr>
          <a:xfrm>
            <a:off x="3962400" y="2504875"/>
            <a:ext cx="76200" cy="76200"/>
          </a:xfrm>
          <a:prstGeom prst="ellipse">
            <a:avLst/>
          </a:prstGeom>
          <a:solidFill>
            <a:srgbClr val="FFFF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3D08A5BD-9D2F-4747-BEB0-CB1281F0BA6C}"/>
              </a:ext>
            </a:extLst>
          </p:cNvPr>
          <p:cNvSpPr/>
          <p:nvPr/>
        </p:nvSpPr>
        <p:spPr>
          <a:xfrm>
            <a:off x="3110593" y="2264229"/>
            <a:ext cx="195943" cy="50346"/>
          </a:xfrm>
          <a:custGeom>
            <a:avLst/>
            <a:gdLst>
              <a:gd name="connsiteX0" fmla="*/ 195943 w 195943"/>
              <a:gd name="connsiteY0" fmla="*/ 0 h 50346"/>
              <a:gd name="connsiteX1" fmla="*/ 148318 w 195943"/>
              <a:gd name="connsiteY1" fmla="*/ 19050 h 50346"/>
              <a:gd name="connsiteX2" fmla="*/ 85725 w 195943"/>
              <a:gd name="connsiteY2" fmla="*/ 34017 h 50346"/>
              <a:gd name="connsiteX3" fmla="*/ 0 w 195943"/>
              <a:gd name="connsiteY3" fmla="*/ 50346 h 50346"/>
            </a:gdLst>
            <a:ahLst/>
            <a:cxnLst>
              <a:cxn ang="0">
                <a:pos x="connsiteX0" y="connsiteY0"/>
              </a:cxn>
              <a:cxn ang="0">
                <a:pos x="connsiteX1" y="connsiteY1"/>
              </a:cxn>
              <a:cxn ang="0">
                <a:pos x="connsiteX2" y="connsiteY2"/>
              </a:cxn>
              <a:cxn ang="0">
                <a:pos x="connsiteX3" y="connsiteY3"/>
              </a:cxn>
            </a:cxnLst>
            <a:rect l="l" t="t" r="r" b="b"/>
            <a:pathLst>
              <a:path w="195943" h="50346">
                <a:moveTo>
                  <a:pt x="195943" y="0"/>
                </a:moveTo>
                <a:lnTo>
                  <a:pt x="148318" y="19050"/>
                </a:lnTo>
                <a:lnTo>
                  <a:pt x="85725" y="34017"/>
                </a:lnTo>
                <a:lnTo>
                  <a:pt x="0" y="50346"/>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EE2B068-5107-4FFE-876F-E87EAD303C44}"/>
              </a:ext>
            </a:extLst>
          </p:cNvPr>
          <p:cNvSpPr/>
          <p:nvPr/>
        </p:nvSpPr>
        <p:spPr>
          <a:xfrm>
            <a:off x="3074766" y="2276803"/>
            <a:ext cx="76200" cy="76200"/>
          </a:xfrm>
          <a:prstGeom prst="ellipse">
            <a:avLst/>
          </a:prstGeom>
          <a:solidFill>
            <a:srgbClr val="FFFF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708E39A-7A86-449B-A31F-738D32BB0ACF}"/>
              </a:ext>
            </a:extLst>
          </p:cNvPr>
          <p:cNvSpPr/>
          <p:nvPr/>
        </p:nvSpPr>
        <p:spPr>
          <a:xfrm>
            <a:off x="3280299" y="2222270"/>
            <a:ext cx="76200" cy="76200"/>
          </a:xfrm>
          <a:prstGeom prst="ellipse">
            <a:avLst/>
          </a:prstGeom>
          <a:solidFill>
            <a:srgbClr val="FFFF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BB5B94EF-EA13-4C29-9904-3F37E7FE255B}"/>
              </a:ext>
            </a:extLst>
          </p:cNvPr>
          <p:cNvSpPr txBox="1"/>
          <p:nvPr/>
        </p:nvSpPr>
        <p:spPr>
          <a:xfrm>
            <a:off x="2241972" y="2434937"/>
            <a:ext cx="844622" cy="369332"/>
          </a:xfrm>
          <a:prstGeom prst="rect">
            <a:avLst/>
          </a:prstGeom>
          <a:noFill/>
          <a:effectLst>
            <a:softEdge rad="635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mj-lt"/>
              </a:rPr>
              <a:t>Berea</a:t>
            </a:r>
          </a:p>
        </p:txBody>
      </p:sp>
      <p:sp>
        <p:nvSpPr>
          <p:cNvPr id="1039" name="Freeform: Shape 1038">
            <a:extLst>
              <a:ext uri="{FF2B5EF4-FFF2-40B4-BE49-F238E27FC236}">
                <a16:creationId xmlns:a16="http://schemas.microsoft.com/office/drawing/2014/main" id="{243C668C-319B-44D2-A26C-FD2128345AF3}"/>
              </a:ext>
            </a:extLst>
          </p:cNvPr>
          <p:cNvSpPr/>
          <p:nvPr/>
        </p:nvSpPr>
        <p:spPr>
          <a:xfrm>
            <a:off x="2930624" y="2351314"/>
            <a:ext cx="104124" cy="26505"/>
          </a:xfrm>
          <a:custGeom>
            <a:avLst/>
            <a:gdLst>
              <a:gd name="connsiteX0" fmla="*/ 104124 w 104124"/>
              <a:gd name="connsiteY0" fmla="*/ 0 h 26505"/>
              <a:gd name="connsiteX1" fmla="*/ 0 w 104124"/>
              <a:gd name="connsiteY1" fmla="*/ 26505 h 26505"/>
            </a:gdLst>
            <a:ahLst/>
            <a:cxnLst>
              <a:cxn ang="0">
                <a:pos x="connsiteX0" y="connsiteY0"/>
              </a:cxn>
              <a:cxn ang="0">
                <a:pos x="connsiteX1" y="connsiteY1"/>
              </a:cxn>
            </a:cxnLst>
            <a:rect l="l" t="t" r="r" b="b"/>
            <a:pathLst>
              <a:path w="104124" h="26505">
                <a:moveTo>
                  <a:pt x="104124" y="0"/>
                </a:moveTo>
                <a:lnTo>
                  <a:pt x="0" y="26505"/>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TextBox 1039">
            <a:extLst>
              <a:ext uri="{FF2B5EF4-FFF2-40B4-BE49-F238E27FC236}">
                <a16:creationId xmlns:a16="http://schemas.microsoft.com/office/drawing/2014/main" id="{58F2BB60-EF23-44A1-91DA-8E1A57FC2AD1}"/>
              </a:ext>
            </a:extLst>
          </p:cNvPr>
          <p:cNvSpPr txBox="1"/>
          <p:nvPr/>
        </p:nvSpPr>
        <p:spPr>
          <a:xfrm>
            <a:off x="919655" y="3799490"/>
            <a:ext cx="6258911" cy="1077218"/>
          </a:xfrm>
          <a:prstGeom prst="rect">
            <a:avLst/>
          </a:prstGeom>
          <a:noFill/>
        </p:spPr>
        <p:txBody>
          <a:bodyPr wrap="square" rtlCol="0">
            <a:spAutoFit/>
          </a:bodyPr>
          <a:lstStyle/>
          <a:p>
            <a:r>
              <a:rPr lang="en-US" sz="3200" dirty="0">
                <a:solidFill>
                  <a:schemeClr val="accent2">
                    <a:lumMod val="60000"/>
                    <a:lumOff val="40000"/>
                  </a:schemeClr>
                </a:solidFill>
                <a:effectLst>
                  <a:outerShdw blurRad="38100" dist="38100" dir="2700000" algn="tl">
                    <a:srgbClr val="000000">
                      <a:alpha val="43137"/>
                    </a:srgbClr>
                  </a:outerShdw>
                </a:effectLst>
              </a:rPr>
              <a:t>Cicero ~ </a:t>
            </a:r>
            <a:r>
              <a:rPr lang="en-US" sz="3200" dirty="0">
                <a:effectLst>
                  <a:outerShdw blurRad="38100" dist="38100" dir="2700000" algn="tl">
                    <a:srgbClr val="000000">
                      <a:alpha val="43137"/>
                    </a:srgbClr>
                  </a:outerShdw>
                </a:effectLst>
              </a:rPr>
              <a:t>“The bosom of the Roman Empire”</a:t>
            </a:r>
          </a:p>
        </p:txBody>
      </p:sp>
      <p:sp>
        <p:nvSpPr>
          <p:cNvPr id="54" name="Oval 53">
            <a:extLst>
              <a:ext uri="{FF2B5EF4-FFF2-40B4-BE49-F238E27FC236}">
                <a16:creationId xmlns:a16="http://schemas.microsoft.com/office/drawing/2014/main" id="{6FB0DAC1-35A6-40C9-B9B2-F7404C6ABCEC}"/>
              </a:ext>
            </a:extLst>
          </p:cNvPr>
          <p:cNvSpPr/>
          <p:nvPr/>
        </p:nvSpPr>
        <p:spPr>
          <a:xfrm>
            <a:off x="2872508" y="2340477"/>
            <a:ext cx="76200" cy="76200"/>
          </a:xfrm>
          <a:prstGeom prst="ellipse">
            <a:avLst/>
          </a:prstGeom>
          <a:solidFill>
            <a:srgbClr val="FFFF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TextBox 1040">
            <a:extLst>
              <a:ext uri="{FF2B5EF4-FFF2-40B4-BE49-F238E27FC236}">
                <a16:creationId xmlns:a16="http://schemas.microsoft.com/office/drawing/2014/main" id="{C9670E22-90D4-4C51-A913-63C2CD40D50C}"/>
              </a:ext>
            </a:extLst>
          </p:cNvPr>
          <p:cNvSpPr txBox="1"/>
          <p:nvPr/>
        </p:nvSpPr>
        <p:spPr>
          <a:xfrm>
            <a:off x="2082800" y="3809995"/>
            <a:ext cx="3853543"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Via Egnatia</a:t>
            </a:r>
          </a:p>
        </p:txBody>
      </p:sp>
    </p:spTree>
    <p:extLst>
      <p:ext uri="{BB962C8B-B14F-4D97-AF65-F5344CB8AC3E}">
        <p14:creationId xmlns:p14="http://schemas.microsoft.com/office/powerpoint/2010/main" val="7227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500"/>
                                        <p:tgtEl>
                                          <p:spTgt spid="50"/>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2000"/>
                                        <p:tgtEl>
                                          <p:spTgt spid="21"/>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000"/>
                            </p:stCondLst>
                            <p:childTnLst>
                              <p:par>
                                <p:cTn id="41" presetID="22" presetClass="entr" presetSubtype="4"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wipe(down)">
                                      <p:cBhvr>
                                        <p:cTn id="43" dur="500"/>
                                        <p:tgtEl>
                                          <p:spTgt spid="1029"/>
                                        </p:tgtEl>
                                      </p:cBhvr>
                                    </p:animEffect>
                                  </p:childTnLst>
                                </p:cTn>
                              </p:par>
                              <p:par>
                                <p:cTn id="44" presetID="22" presetClass="entr" presetSubtype="4"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031"/>
                                        </p:tgtEl>
                                        <p:attrNameLst>
                                          <p:attrName>style.visibility</p:attrName>
                                        </p:attrNameLst>
                                      </p:cBhvr>
                                      <p:to>
                                        <p:strVal val="visible"/>
                                      </p:to>
                                    </p:set>
                                    <p:animEffect transition="in" filter="fade">
                                      <p:cBhvr>
                                        <p:cTn id="50" dur="500"/>
                                        <p:tgtEl>
                                          <p:spTgt spid="1031"/>
                                        </p:tgtEl>
                                      </p:cBhvr>
                                    </p:animEffect>
                                  </p:childTnLst>
                                </p:cTn>
                              </p:par>
                              <p:par>
                                <p:cTn id="51" presetID="22" presetClass="entr" presetSubtype="2" fill="hold" nodeType="withEffect">
                                  <p:stCondLst>
                                    <p:cond delay="0"/>
                                  </p:stCondLst>
                                  <p:childTnLst>
                                    <p:set>
                                      <p:cBhvr>
                                        <p:cTn id="52" dur="1" fill="hold">
                                          <p:stCondLst>
                                            <p:cond delay="0"/>
                                          </p:stCondLst>
                                        </p:cTn>
                                        <p:tgtEl>
                                          <p:spTgt spid="1033"/>
                                        </p:tgtEl>
                                        <p:attrNameLst>
                                          <p:attrName>style.visibility</p:attrName>
                                        </p:attrNameLst>
                                      </p:cBhvr>
                                      <p:to>
                                        <p:strVal val="visible"/>
                                      </p:to>
                                    </p:set>
                                    <p:animEffect transition="in" filter="wipe(right)">
                                      <p:cBhvr>
                                        <p:cTn id="53" dur="500"/>
                                        <p:tgtEl>
                                          <p:spTgt spid="1033"/>
                                        </p:tgtEl>
                                      </p:cBhvr>
                                    </p:animEffect>
                                  </p:childTnLst>
                                </p:cTn>
                              </p:par>
                              <p:par>
                                <p:cTn id="54" presetID="22" presetClass="entr" presetSubtype="8"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left)">
                                      <p:cBhvr>
                                        <p:cTn id="56" dur="500"/>
                                        <p:tgtEl>
                                          <p:spTgt spid="49"/>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041"/>
                                        </p:tgtEl>
                                        <p:attrNameLst>
                                          <p:attrName>style.visibility</p:attrName>
                                        </p:attrNameLst>
                                      </p:cBhvr>
                                      <p:to>
                                        <p:strVal val="visible"/>
                                      </p:to>
                                    </p:set>
                                    <p:animEffect transition="in" filter="fade">
                                      <p:cBhvr>
                                        <p:cTn id="60" dur="500"/>
                                        <p:tgtEl>
                                          <p:spTgt spid="1041"/>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xit" presetSubtype="0" accel="100000" fill="hold" grpId="1" nodeType="clickEffect">
                                  <p:stCondLst>
                                    <p:cond delay="0"/>
                                  </p:stCondLst>
                                  <p:childTnLst>
                                    <p:anim calcmode="lin" valueType="num">
                                      <p:cBhvr>
                                        <p:cTn id="64" dur="500"/>
                                        <p:tgtEl>
                                          <p:spTgt spid="50"/>
                                        </p:tgtEl>
                                        <p:attrNameLst>
                                          <p:attrName>ppt_w</p:attrName>
                                        </p:attrNameLst>
                                      </p:cBhvr>
                                      <p:tavLst>
                                        <p:tav tm="0">
                                          <p:val>
                                            <p:strVal val="ppt_w"/>
                                          </p:val>
                                        </p:tav>
                                        <p:tav tm="100000">
                                          <p:val>
                                            <p:fltVal val="0"/>
                                          </p:val>
                                        </p:tav>
                                      </p:tavLst>
                                    </p:anim>
                                    <p:anim calcmode="lin" valueType="num">
                                      <p:cBhvr>
                                        <p:cTn id="65" dur="500"/>
                                        <p:tgtEl>
                                          <p:spTgt spid="50"/>
                                        </p:tgtEl>
                                        <p:attrNameLst>
                                          <p:attrName>ppt_h</p:attrName>
                                        </p:attrNameLst>
                                      </p:cBhvr>
                                      <p:tavLst>
                                        <p:tav tm="0">
                                          <p:val>
                                            <p:strVal val="ppt_h"/>
                                          </p:val>
                                        </p:tav>
                                        <p:tav tm="100000">
                                          <p:val>
                                            <p:fltVal val="0"/>
                                          </p:val>
                                        </p:tav>
                                      </p:tavLst>
                                    </p:anim>
                                    <p:anim calcmode="lin" valueType="num">
                                      <p:cBhvr>
                                        <p:cTn id="66" dur="500"/>
                                        <p:tgtEl>
                                          <p:spTgt spid="50"/>
                                        </p:tgtEl>
                                        <p:attrNameLst>
                                          <p:attrName>style.rotation</p:attrName>
                                        </p:attrNameLst>
                                      </p:cBhvr>
                                      <p:tavLst>
                                        <p:tav tm="0">
                                          <p:val>
                                            <p:fltVal val="0"/>
                                          </p:val>
                                        </p:tav>
                                        <p:tav tm="100000">
                                          <p:val>
                                            <p:fltVal val="360"/>
                                          </p:val>
                                        </p:tav>
                                      </p:tavLst>
                                    </p:anim>
                                    <p:animEffect transition="out" filter="fade">
                                      <p:cBhvr>
                                        <p:cTn id="67" dur="500"/>
                                        <p:tgtEl>
                                          <p:spTgt spid="50"/>
                                        </p:tgtEl>
                                      </p:cBhvr>
                                    </p:animEffect>
                                    <p:set>
                                      <p:cBhvr>
                                        <p:cTn id="68" dur="1" fill="hold">
                                          <p:stCondLst>
                                            <p:cond delay="499"/>
                                          </p:stCondLst>
                                        </p:cTn>
                                        <p:tgtEl>
                                          <p:spTgt spid="50"/>
                                        </p:tgtEl>
                                        <p:attrNameLst>
                                          <p:attrName>style.visibility</p:attrName>
                                        </p:attrNameLst>
                                      </p:cBhvr>
                                      <p:to>
                                        <p:strVal val="hidden"/>
                                      </p:to>
                                    </p:set>
                                  </p:childTnLst>
                                </p:cTn>
                              </p:par>
                              <p:par>
                                <p:cTn id="69" presetID="49" presetClass="entr" presetSubtype="0" decel="100000" fill="hold" grpId="0" nodeType="withEffect">
                                  <p:stCondLst>
                                    <p:cond delay="25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style.rotation</p:attrName>
                                        </p:attrNameLst>
                                      </p:cBhvr>
                                      <p:tavLst>
                                        <p:tav tm="0">
                                          <p:val>
                                            <p:fltVal val="360"/>
                                          </p:val>
                                        </p:tav>
                                        <p:tav tm="100000">
                                          <p:val>
                                            <p:fltVal val="0"/>
                                          </p:val>
                                        </p:tav>
                                      </p:tavLst>
                                    </p:anim>
                                    <p:animEffect transition="in" filter="fade">
                                      <p:cBhvr>
                                        <p:cTn id="74" dur="500"/>
                                        <p:tgtEl>
                                          <p:spTgt spid="35"/>
                                        </p:tgtEl>
                                      </p:cBhvr>
                                    </p:animEffect>
                                  </p:childTnLst>
                                </p:cTn>
                              </p:par>
                              <p:par>
                                <p:cTn id="75" presetID="10" presetClass="exit" presetSubtype="0" fill="hold" grpId="1" nodeType="withEffect">
                                  <p:stCondLst>
                                    <p:cond delay="25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grpId="1" nodeType="withEffect">
                                  <p:stCondLst>
                                    <p:cond delay="25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xit" presetSubtype="0" fill="hold" nodeType="withEffect">
                                  <p:stCondLst>
                                    <p:cond delay="250"/>
                                  </p:stCondLst>
                                  <p:childTnLst>
                                    <p:animEffect transition="out" filter="fade">
                                      <p:cBhvr>
                                        <p:cTn id="82" dur="500"/>
                                        <p:tgtEl>
                                          <p:spTgt spid="1029"/>
                                        </p:tgtEl>
                                      </p:cBhvr>
                                    </p:animEffect>
                                    <p:set>
                                      <p:cBhvr>
                                        <p:cTn id="83" dur="1" fill="hold">
                                          <p:stCondLst>
                                            <p:cond delay="499"/>
                                          </p:stCondLst>
                                        </p:cTn>
                                        <p:tgtEl>
                                          <p:spTgt spid="1029"/>
                                        </p:tgtEl>
                                        <p:attrNameLst>
                                          <p:attrName>style.visibility</p:attrName>
                                        </p:attrNameLst>
                                      </p:cBhvr>
                                      <p:to>
                                        <p:strVal val="hidden"/>
                                      </p:to>
                                    </p:set>
                                  </p:childTnLst>
                                </p:cTn>
                              </p:par>
                              <p:par>
                                <p:cTn id="84" presetID="10" presetClass="exit" presetSubtype="0" fill="hold" nodeType="withEffect">
                                  <p:stCondLst>
                                    <p:cond delay="250"/>
                                  </p:stCondLst>
                                  <p:childTnLst>
                                    <p:animEffect transition="out" filter="fade">
                                      <p:cBhvr>
                                        <p:cTn id="85" dur="500"/>
                                        <p:tgtEl>
                                          <p:spTgt spid="42"/>
                                        </p:tgtEl>
                                      </p:cBhvr>
                                    </p:animEffect>
                                    <p:set>
                                      <p:cBhvr>
                                        <p:cTn id="86" dur="1" fill="hold">
                                          <p:stCondLst>
                                            <p:cond delay="499"/>
                                          </p:stCondLst>
                                        </p:cTn>
                                        <p:tgtEl>
                                          <p:spTgt spid="42"/>
                                        </p:tgtEl>
                                        <p:attrNameLst>
                                          <p:attrName>style.visibility</p:attrName>
                                        </p:attrNameLst>
                                      </p:cBhvr>
                                      <p:to>
                                        <p:strVal val="hidden"/>
                                      </p:to>
                                    </p:set>
                                  </p:childTnLst>
                                </p:cTn>
                              </p:par>
                              <p:par>
                                <p:cTn id="87" presetID="10" presetClass="exit" presetSubtype="0" fill="hold" grpId="1" nodeType="withEffect">
                                  <p:stCondLst>
                                    <p:cond delay="250"/>
                                  </p:stCondLst>
                                  <p:childTnLst>
                                    <p:animEffect transition="out" filter="fade">
                                      <p:cBhvr>
                                        <p:cTn id="88" dur="500"/>
                                        <p:tgtEl>
                                          <p:spTgt spid="1031"/>
                                        </p:tgtEl>
                                      </p:cBhvr>
                                    </p:animEffect>
                                    <p:set>
                                      <p:cBhvr>
                                        <p:cTn id="89" dur="1" fill="hold">
                                          <p:stCondLst>
                                            <p:cond delay="499"/>
                                          </p:stCondLst>
                                        </p:cTn>
                                        <p:tgtEl>
                                          <p:spTgt spid="1031"/>
                                        </p:tgtEl>
                                        <p:attrNameLst>
                                          <p:attrName>style.visibility</p:attrName>
                                        </p:attrNameLst>
                                      </p:cBhvr>
                                      <p:to>
                                        <p:strVal val="hidden"/>
                                      </p:to>
                                    </p:set>
                                  </p:childTnLst>
                                </p:cTn>
                              </p:par>
                              <p:par>
                                <p:cTn id="90" presetID="10" presetClass="exit" presetSubtype="0" fill="hold" nodeType="withEffect">
                                  <p:stCondLst>
                                    <p:cond delay="250"/>
                                  </p:stCondLst>
                                  <p:childTnLst>
                                    <p:animEffect transition="out" filter="fade">
                                      <p:cBhvr>
                                        <p:cTn id="91" dur="500"/>
                                        <p:tgtEl>
                                          <p:spTgt spid="1033"/>
                                        </p:tgtEl>
                                      </p:cBhvr>
                                    </p:animEffect>
                                    <p:set>
                                      <p:cBhvr>
                                        <p:cTn id="92" dur="1" fill="hold">
                                          <p:stCondLst>
                                            <p:cond delay="499"/>
                                          </p:stCondLst>
                                        </p:cTn>
                                        <p:tgtEl>
                                          <p:spTgt spid="1033"/>
                                        </p:tgtEl>
                                        <p:attrNameLst>
                                          <p:attrName>style.visibility</p:attrName>
                                        </p:attrNameLst>
                                      </p:cBhvr>
                                      <p:to>
                                        <p:strVal val="hidden"/>
                                      </p:to>
                                    </p:set>
                                  </p:childTnLst>
                                </p:cTn>
                              </p:par>
                              <p:par>
                                <p:cTn id="93" presetID="10" presetClass="exit" presetSubtype="0" fill="hold" nodeType="withEffect">
                                  <p:stCondLst>
                                    <p:cond delay="250"/>
                                  </p:stCondLst>
                                  <p:childTnLst>
                                    <p:animEffect transition="out" filter="fade">
                                      <p:cBhvr>
                                        <p:cTn id="94" dur="500"/>
                                        <p:tgtEl>
                                          <p:spTgt spid="49"/>
                                        </p:tgtEl>
                                      </p:cBhvr>
                                    </p:animEffect>
                                    <p:set>
                                      <p:cBhvr>
                                        <p:cTn id="95" dur="1" fill="hold">
                                          <p:stCondLst>
                                            <p:cond delay="499"/>
                                          </p:stCondLst>
                                        </p:cTn>
                                        <p:tgtEl>
                                          <p:spTgt spid="49"/>
                                        </p:tgtEl>
                                        <p:attrNameLst>
                                          <p:attrName>style.visibility</p:attrName>
                                        </p:attrNameLst>
                                      </p:cBhvr>
                                      <p:to>
                                        <p:strVal val="hidden"/>
                                      </p:to>
                                    </p:set>
                                  </p:childTnLst>
                                </p:cTn>
                              </p:par>
                              <p:par>
                                <p:cTn id="96" presetID="10" presetClass="exit" presetSubtype="0" fill="hold" grpId="1" nodeType="withEffect">
                                  <p:stCondLst>
                                    <p:cond delay="250"/>
                                  </p:stCondLst>
                                  <p:childTnLst>
                                    <p:animEffect transition="out" filter="fade">
                                      <p:cBhvr>
                                        <p:cTn id="97" dur="500"/>
                                        <p:tgtEl>
                                          <p:spTgt spid="21"/>
                                        </p:tgtEl>
                                      </p:cBhvr>
                                    </p:animEffect>
                                    <p:set>
                                      <p:cBhvr>
                                        <p:cTn id="98" dur="1" fill="hold">
                                          <p:stCondLst>
                                            <p:cond delay="499"/>
                                          </p:stCondLst>
                                        </p:cTn>
                                        <p:tgtEl>
                                          <p:spTgt spid="21"/>
                                        </p:tgtEl>
                                        <p:attrNameLst>
                                          <p:attrName>style.visibility</p:attrName>
                                        </p:attrNameLst>
                                      </p:cBhvr>
                                      <p:to>
                                        <p:strVal val="hidden"/>
                                      </p:to>
                                    </p:set>
                                  </p:childTnLst>
                                </p:cTn>
                              </p:par>
                              <p:par>
                                <p:cTn id="99" presetID="10" presetClass="exit" presetSubtype="0" fill="hold" grpId="1" nodeType="withEffect">
                                  <p:stCondLst>
                                    <p:cond delay="250"/>
                                  </p:stCondLst>
                                  <p:childTnLst>
                                    <p:animEffect transition="out" filter="fade">
                                      <p:cBhvr>
                                        <p:cTn id="100" dur="500"/>
                                        <p:tgtEl>
                                          <p:spTgt spid="25"/>
                                        </p:tgtEl>
                                      </p:cBhvr>
                                    </p:animEffect>
                                    <p:set>
                                      <p:cBhvr>
                                        <p:cTn id="101" dur="1" fill="hold">
                                          <p:stCondLst>
                                            <p:cond delay="499"/>
                                          </p:stCondLst>
                                        </p:cTn>
                                        <p:tgtEl>
                                          <p:spTgt spid="25"/>
                                        </p:tgtEl>
                                        <p:attrNameLst>
                                          <p:attrName>style.visibility</p:attrName>
                                        </p:attrNameLst>
                                      </p:cBhvr>
                                      <p:to>
                                        <p:strVal val="hidden"/>
                                      </p:to>
                                    </p:set>
                                  </p:childTnLst>
                                </p:cTn>
                              </p:par>
                              <p:par>
                                <p:cTn id="102" presetID="10" presetClass="exit" presetSubtype="0" fill="hold" grpId="1" nodeType="withEffect">
                                  <p:stCondLst>
                                    <p:cond delay="250"/>
                                  </p:stCondLst>
                                  <p:childTnLst>
                                    <p:animEffect transition="out" filter="fade">
                                      <p:cBhvr>
                                        <p:cTn id="103" dur="500"/>
                                        <p:tgtEl>
                                          <p:spTgt spid="26"/>
                                        </p:tgtEl>
                                      </p:cBhvr>
                                    </p:animEffect>
                                    <p:set>
                                      <p:cBhvr>
                                        <p:cTn id="104" dur="1" fill="hold">
                                          <p:stCondLst>
                                            <p:cond delay="499"/>
                                          </p:stCondLst>
                                        </p:cTn>
                                        <p:tgtEl>
                                          <p:spTgt spid="26"/>
                                        </p:tgtEl>
                                        <p:attrNameLst>
                                          <p:attrName>style.visibility</p:attrName>
                                        </p:attrNameLst>
                                      </p:cBhvr>
                                      <p:to>
                                        <p:strVal val="hidden"/>
                                      </p:to>
                                    </p:set>
                                  </p:childTnLst>
                                </p:cTn>
                              </p:par>
                              <p:par>
                                <p:cTn id="105" presetID="10" presetClass="exit" presetSubtype="0" fill="hold" grpId="1" nodeType="withEffect">
                                  <p:stCondLst>
                                    <p:cond delay="250"/>
                                  </p:stCondLst>
                                  <p:childTnLst>
                                    <p:animEffect transition="out" filter="fade">
                                      <p:cBhvr>
                                        <p:cTn id="106" dur="500"/>
                                        <p:tgtEl>
                                          <p:spTgt spid="1041"/>
                                        </p:tgtEl>
                                      </p:cBhvr>
                                    </p:animEffect>
                                    <p:set>
                                      <p:cBhvr>
                                        <p:cTn id="107" dur="1" fill="hold">
                                          <p:stCondLst>
                                            <p:cond delay="499"/>
                                          </p:stCondLst>
                                        </p:cTn>
                                        <p:tgtEl>
                                          <p:spTgt spid="104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40"/>
                                        </p:tgtEl>
                                        <p:attrNameLst>
                                          <p:attrName>style.visibility</p:attrName>
                                        </p:attrNameLst>
                                      </p:cBhvr>
                                      <p:to>
                                        <p:strVal val="visible"/>
                                      </p:to>
                                    </p:set>
                                    <p:animEffect transition="in" filter="fade">
                                      <p:cBhvr>
                                        <p:cTn id="112" dur="500"/>
                                        <p:tgtEl>
                                          <p:spTgt spid="104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500"/>
                                        <p:tgtEl>
                                          <p:spTgt spid="19"/>
                                        </p:tgtEl>
                                      </p:cBhvr>
                                    </p:animEffect>
                                  </p:childTnLst>
                                </p:cTn>
                              </p:par>
                              <p:par>
                                <p:cTn id="122" presetID="10" presetClass="exit" presetSubtype="0" fill="hold" grpId="1" nodeType="withEffect">
                                  <p:stCondLst>
                                    <p:cond delay="0"/>
                                  </p:stCondLst>
                                  <p:childTnLst>
                                    <p:animEffect transition="out" filter="fade">
                                      <p:cBhvr>
                                        <p:cTn id="123" dur="500"/>
                                        <p:tgtEl>
                                          <p:spTgt spid="1040"/>
                                        </p:tgtEl>
                                      </p:cBhvr>
                                    </p:animEffect>
                                    <p:set>
                                      <p:cBhvr>
                                        <p:cTn id="124" dur="1" fill="hold">
                                          <p:stCondLst>
                                            <p:cond delay="499"/>
                                          </p:stCondLst>
                                        </p:cTn>
                                        <p:tgtEl>
                                          <p:spTgt spid="104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grpId="0" nodeType="clickEffect">
                                  <p:stCondLst>
                                    <p:cond delay="0"/>
                                  </p:stCondLst>
                                  <p:childTnLst>
                                    <p:set>
                                      <p:cBhvr>
                                        <p:cTn id="128" dur="1" fill="hold">
                                          <p:stCondLst>
                                            <p:cond delay="0"/>
                                          </p:stCondLst>
                                        </p:cTn>
                                        <p:tgtEl>
                                          <p:spTgt spid="1037"/>
                                        </p:tgtEl>
                                        <p:attrNameLst>
                                          <p:attrName>style.visibility</p:attrName>
                                        </p:attrNameLst>
                                      </p:cBhvr>
                                      <p:to>
                                        <p:strVal val="visible"/>
                                      </p:to>
                                    </p:set>
                                    <p:animEffect transition="in" filter="wipe(right)">
                                      <p:cBhvr>
                                        <p:cTn id="129" dur="500"/>
                                        <p:tgtEl>
                                          <p:spTgt spid="1037"/>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500"/>
                                        <p:tgtEl>
                                          <p:spTgt spid="27"/>
                                        </p:tgtEl>
                                      </p:cBhvr>
                                    </p:animEffect>
                                  </p:childTnLst>
                                </p:cTn>
                              </p:par>
                            </p:childTnLst>
                          </p:cTn>
                        </p:par>
                        <p:par>
                          <p:cTn id="134" fill="hold">
                            <p:stCondLst>
                              <p:cond delay="1000"/>
                            </p:stCondLst>
                            <p:childTnLst>
                              <p:par>
                                <p:cTn id="135" presetID="10" presetClass="entr" presetSubtype="0"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500"/>
                                        <p:tgtEl>
                                          <p:spTgt spid="28"/>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2" fill="hold" grpId="0" nodeType="clickEffect">
                                  <p:stCondLst>
                                    <p:cond delay="0"/>
                                  </p:stCondLst>
                                  <p:childTnLst>
                                    <p:set>
                                      <p:cBhvr>
                                        <p:cTn id="141" dur="1" fill="hold">
                                          <p:stCondLst>
                                            <p:cond delay="0"/>
                                          </p:stCondLst>
                                        </p:cTn>
                                        <p:tgtEl>
                                          <p:spTgt spid="1038"/>
                                        </p:tgtEl>
                                        <p:attrNameLst>
                                          <p:attrName>style.visibility</p:attrName>
                                        </p:attrNameLst>
                                      </p:cBhvr>
                                      <p:to>
                                        <p:strVal val="visible"/>
                                      </p:to>
                                    </p:set>
                                    <p:animEffect transition="in" filter="wipe(right)">
                                      <p:cBhvr>
                                        <p:cTn id="142" dur="500"/>
                                        <p:tgtEl>
                                          <p:spTgt spid="1038"/>
                                        </p:tgtEl>
                                      </p:cBhvr>
                                    </p:animEffect>
                                  </p:childTnLst>
                                </p:cTn>
                              </p:par>
                            </p:childTnLst>
                          </p:cTn>
                        </p:par>
                        <p:par>
                          <p:cTn id="143" fill="hold">
                            <p:stCondLst>
                              <p:cond delay="500"/>
                            </p:stCondLst>
                            <p:childTnLst>
                              <p:par>
                                <p:cTn id="144" presetID="49" presetClass="exit" presetSubtype="0" accel="100000" fill="hold" grpId="1" nodeType="afterEffect">
                                  <p:stCondLst>
                                    <p:cond delay="0"/>
                                  </p:stCondLst>
                                  <p:childTnLst>
                                    <p:anim calcmode="lin" valueType="num">
                                      <p:cBhvr>
                                        <p:cTn id="145" dur="500"/>
                                        <p:tgtEl>
                                          <p:spTgt spid="35"/>
                                        </p:tgtEl>
                                        <p:attrNameLst>
                                          <p:attrName>ppt_w</p:attrName>
                                        </p:attrNameLst>
                                      </p:cBhvr>
                                      <p:tavLst>
                                        <p:tav tm="0">
                                          <p:val>
                                            <p:strVal val="ppt_w"/>
                                          </p:val>
                                        </p:tav>
                                        <p:tav tm="100000">
                                          <p:val>
                                            <p:fltVal val="0"/>
                                          </p:val>
                                        </p:tav>
                                      </p:tavLst>
                                    </p:anim>
                                    <p:anim calcmode="lin" valueType="num">
                                      <p:cBhvr>
                                        <p:cTn id="146" dur="500"/>
                                        <p:tgtEl>
                                          <p:spTgt spid="35"/>
                                        </p:tgtEl>
                                        <p:attrNameLst>
                                          <p:attrName>ppt_h</p:attrName>
                                        </p:attrNameLst>
                                      </p:cBhvr>
                                      <p:tavLst>
                                        <p:tav tm="0">
                                          <p:val>
                                            <p:strVal val="ppt_h"/>
                                          </p:val>
                                        </p:tav>
                                        <p:tav tm="100000">
                                          <p:val>
                                            <p:fltVal val="0"/>
                                          </p:val>
                                        </p:tav>
                                      </p:tavLst>
                                    </p:anim>
                                    <p:anim calcmode="lin" valueType="num">
                                      <p:cBhvr>
                                        <p:cTn id="147" dur="500"/>
                                        <p:tgtEl>
                                          <p:spTgt spid="35"/>
                                        </p:tgtEl>
                                        <p:attrNameLst>
                                          <p:attrName>style.rotation</p:attrName>
                                        </p:attrNameLst>
                                      </p:cBhvr>
                                      <p:tavLst>
                                        <p:tav tm="0">
                                          <p:val>
                                            <p:fltVal val="0"/>
                                          </p:val>
                                        </p:tav>
                                        <p:tav tm="100000">
                                          <p:val>
                                            <p:fltVal val="360"/>
                                          </p:val>
                                        </p:tav>
                                      </p:tavLst>
                                    </p:anim>
                                    <p:animEffect transition="out" filter="fade">
                                      <p:cBhvr>
                                        <p:cTn id="148" dur="500"/>
                                        <p:tgtEl>
                                          <p:spTgt spid="35"/>
                                        </p:tgtEl>
                                      </p:cBhvr>
                                    </p:animEffect>
                                    <p:set>
                                      <p:cBhvr>
                                        <p:cTn id="149" dur="1" fill="hold">
                                          <p:stCondLst>
                                            <p:cond delay="499"/>
                                          </p:stCondLst>
                                        </p:cTn>
                                        <p:tgtEl>
                                          <p:spTgt spid="35"/>
                                        </p:tgtEl>
                                        <p:attrNameLst>
                                          <p:attrName>style.visibility</p:attrName>
                                        </p:attrNameLst>
                                      </p:cBhvr>
                                      <p:to>
                                        <p:strVal val="hidden"/>
                                      </p:to>
                                    </p:set>
                                  </p:childTnLst>
                                </p:cTn>
                              </p:par>
                              <p:par>
                                <p:cTn id="150" presetID="49" presetClass="entr" presetSubtype="0" decel="100000" fill="hold" grpId="0" nodeType="withEffect">
                                  <p:stCondLst>
                                    <p:cond delay="250"/>
                                  </p:stCondLst>
                                  <p:childTnLst>
                                    <p:set>
                                      <p:cBhvr>
                                        <p:cTn id="151" dur="1" fill="hold">
                                          <p:stCondLst>
                                            <p:cond delay="0"/>
                                          </p:stCondLst>
                                        </p:cTn>
                                        <p:tgtEl>
                                          <p:spTgt spid="51"/>
                                        </p:tgtEl>
                                        <p:attrNameLst>
                                          <p:attrName>style.visibility</p:attrName>
                                        </p:attrNameLst>
                                      </p:cBhvr>
                                      <p:to>
                                        <p:strVal val="visible"/>
                                      </p:to>
                                    </p:set>
                                    <p:anim calcmode="lin" valueType="num">
                                      <p:cBhvr>
                                        <p:cTn id="152" dur="500" fill="hold"/>
                                        <p:tgtEl>
                                          <p:spTgt spid="51"/>
                                        </p:tgtEl>
                                        <p:attrNameLst>
                                          <p:attrName>ppt_w</p:attrName>
                                        </p:attrNameLst>
                                      </p:cBhvr>
                                      <p:tavLst>
                                        <p:tav tm="0">
                                          <p:val>
                                            <p:fltVal val="0"/>
                                          </p:val>
                                        </p:tav>
                                        <p:tav tm="100000">
                                          <p:val>
                                            <p:strVal val="#ppt_w"/>
                                          </p:val>
                                        </p:tav>
                                      </p:tavLst>
                                    </p:anim>
                                    <p:anim calcmode="lin" valueType="num">
                                      <p:cBhvr>
                                        <p:cTn id="153" dur="500" fill="hold"/>
                                        <p:tgtEl>
                                          <p:spTgt spid="51"/>
                                        </p:tgtEl>
                                        <p:attrNameLst>
                                          <p:attrName>ppt_h</p:attrName>
                                        </p:attrNameLst>
                                      </p:cBhvr>
                                      <p:tavLst>
                                        <p:tav tm="0">
                                          <p:val>
                                            <p:fltVal val="0"/>
                                          </p:val>
                                        </p:tav>
                                        <p:tav tm="100000">
                                          <p:val>
                                            <p:strVal val="#ppt_h"/>
                                          </p:val>
                                        </p:tav>
                                      </p:tavLst>
                                    </p:anim>
                                    <p:anim calcmode="lin" valueType="num">
                                      <p:cBhvr>
                                        <p:cTn id="154" dur="500" fill="hold"/>
                                        <p:tgtEl>
                                          <p:spTgt spid="51"/>
                                        </p:tgtEl>
                                        <p:attrNameLst>
                                          <p:attrName>style.rotation</p:attrName>
                                        </p:attrNameLst>
                                      </p:cBhvr>
                                      <p:tavLst>
                                        <p:tav tm="0">
                                          <p:val>
                                            <p:fltVal val="360"/>
                                          </p:val>
                                        </p:tav>
                                        <p:tav tm="100000">
                                          <p:val>
                                            <p:fltVal val="0"/>
                                          </p:val>
                                        </p:tav>
                                      </p:tavLst>
                                    </p:anim>
                                    <p:animEffect transition="in" filter="fade">
                                      <p:cBhvr>
                                        <p:cTn id="155" dur="500"/>
                                        <p:tgtEl>
                                          <p:spTgt spid="51"/>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2" fill="hold" grpId="0" nodeType="clickEffect">
                                  <p:stCondLst>
                                    <p:cond delay="0"/>
                                  </p:stCondLst>
                                  <p:childTnLst>
                                    <p:set>
                                      <p:cBhvr>
                                        <p:cTn id="159" dur="1" fill="hold">
                                          <p:stCondLst>
                                            <p:cond delay="0"/>
                                          </p:stCondLst>
                                        </p:cTn>
                                        <p:tgtEl>
                                          <p:spTgt spid="1039"/>
                                        </p:tgtEl>
                                        <p:attrNameLst>
                                          <p:attrName>style.visibility</p:attrName>
                                        </p:attrNameLst>
                                      </p:cBhvr>
                                      <p:to>
                                        <p:strVal val="visible"/>
                                      </p:to>
                                    </p:set>
                                    <p:animEffect transition="in" filter="wipe(right)">
                                      <p:cBhvr>
                                        <p:cTn id="160" dur="500"/>
                                        <p:tgtEl>
                                          <p:spTgt spid="1039"/>
                                        </p:tgtEl>
                                      </p:cBhvr>
                                    </p:animEffect>
                                  </p:childTnLst>
                                </p:cTn>
                              </p:par>
                            </p:childTnLst>
                          </p:cTn>
                        </p:par>
                        <p:par>
                          <p:cTn id="161" fill="hold">
                            <p:stCondLst>
                              <p:cond delay="500"/>
                            </p:stCondLst>
                            <p:childTnLst>
                              <p:par>
                                <p:cTn id="162" presetID="10" presetClass="entr" presetSubtype="0" fill="hold" grpId="0" nodeType="after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fade">
                                      <p:cBhvr>
                                        <p:cTn id="164" dur="500"/>
                                        <p:tgtEl>
                                          <p:spTgt spid="54"/>
                                        </p:tgtEl>
                                      </p:cBhvr>
                                    </p:animEffect>
                                  </p:childTnLst>
                                </p:cTn>
                              </p:par>
                            </p:childTnLst>
                          </p:cTn>
                        </p:par>
                        <p:par>
                          <p:cTn id="165" fill="hold">
                            <p:stCondLst>
                              <p:cond delay="1000"/>
                            </p:stCondLst>
                            <p:childTnLst>
                              <p:par>
                                <p:cTn id="166" presetID="10" presetClass="entr" presetSubtype="0" fill="hold" grpId="0" nodeType="afterEffect">
                                  <p:stCondLst>
                                    <p:cond delay="0"/>
                                  </p:stCondLst>
                                  <p:childTnLst>
                                    <p:set>
                                      <p:cBhvr>
                                        <p:cTn id="167" dur="1" fill="hold">
                                          <p:stCondLst>
                                            <p:cond delay="0"/>
                                          </p:stCondLst>
                                        </p:cTn>
                                        <p:tgtEl>
                                          <p:spTgt spid="55"/>
                                        </p:tgtEl>
                                        <p:attrNameLst>
                                          <p:attrName>style.visibility</p:attrName>
                                        </p:attrNameLst>
                                      </p:cBhvr>
                                      <p:to>
                                        <p:strVal val="visible"/>
                                      </p:to>
                                    </p:set>
                                    <p:animEffect transition="in" filter="fade">
                                      <p:cBhvr>
                                        <p:cTn id="16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1" grpId="1" animBg="1"/>
      <p:bldP spid="23" grpId="0" animBg="1"/>
      <p:bldP spid="23" grpId="1" animBg="1"/>
      <p:bldP spid="24" grpId="0"/>
      <p:bldP spid="24" grpId="1"/>
      <p:bldP spid="25" grpId="0" animBg="1"/>
      <p:bldP spid="25" grpId="1" animBg="1"/>
      <p:bldP spid="26" grpId="0"/>
      <p:bldP spid="26" grpId="1"/>
      <p:bldP spid="28" grpId="0"/>
      <p:bldP spid="1031" grpId="0"/>
      <p:bldP spid="1031" grpId="1"/>
      <p:bldP spid="50" grpId="0"/>
      <p:bldP spid="50" grpId="1"/>
      <p:bldP spid="35" grpId="0"/>
      <p:bldP spid="35" grpId="1"/>
      <p:bldP spid="51" grpId="0"/>
      <p:bldP spid="1037" grpId="0" animBg="1"/>
      <p:bldP spid="18" grpId="0" animBg="1"/>
      <p:bldP spid="1038" grpId="0" animBg="1"/>
      <p:bldP spid="34" grpId="0" animBg="1"/>
      <p:bldP spid="27" grpId="0" animBg="1"/>
      <p:bldP spid="55" grpId="0"/>
      <p:bldP spid="1039" grpId="0" animBg="1"/>
      <p:bldP spid="1040" grpId="0"/>
      <p:bldP spid="1040" grpId="1"/>
      <p:bldP spid="54" grpId="0" animBg="1"/>
      <p:bldP spid="1041" grpId="0"/>
      <p:bldP spid="104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72C87D-98CD-462D-86F7-B1FA58455F39}"/>
              </a:ext>
            </a:extLst>
          </p:cNvPr>
          <p:cNvSpPr/>
          <p:nvPr/>
        </p:nvSpPr>
        <p:spPr>
          <a:xfrm>
            <a:off x="367989" y="1545765"/>
            <a:ext cx="2653108"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Acts 17:11 ~ </a:t>
            </a:r>
            <a:r>
              <a:rPr lang="en-US" sz="3200" dirty="0">
                <a:solidFill>
                  <a:schemeClr val="accent2">
                    <a:lumMod val="60000"/>
                    <a:lumOff val="40000"/>
                  </a:schemeClr>
                </a:solidFill>
                <a:effectLst>
                  <a:outerShdw blurRad="38100" dist="38100" dir="2700000" algn="tl">
                    <a:srgbClr val="000000">
                      <a:alpha val="43137"/>
                    </a:srgbClr>
                  </a:outerShdw>
                </a:effectLst>
              </a:rPr>
              <a:t>These </a:t>
            </a:r>
            <a:r>
              <a:rPr lang="en-US" sz="3200" dirty="0">
                <a:solidFill>
                  <a:schemeClr val="bg1"/>
                </a:solidFill>
                <a:effectLst>
                  <a:outerShdw blurRad="38100" dist="38100" dir="2700000" algn="tl">
                    <a:srgbClr val="000000">
                      <a:alpha val="43137"/>
                    </a:srgbClr>
                  </a:outerShdw>
                </a:effectLst>
              </a:rPr>
              <a:t>(the Bereans) </a:t>
            </a:r>
            <a:r>
              <a:rPr lang="en-US" sz="3200" dirty="0">
                <a:solidFill>
                  <a:schemeClr val="accent2">
                    <a:lumMod val="60000"/>
                    <a:lumOff val="40000"/>
                  </a:schemeClr>
                </a:solidFill>
                <a:effectLst>
                  <a:outerShdw blurRad="38100" dist="38100" dir="2700000" algn="tl">
                    <a:srgbClr val="000000">
                      <a:alpha val="43137"/>
                    </a:srgbClr>
                  </a:outerShdw>
                </a:effectLst>
              </a:rPr>
              <a:t>were more fair-minded than those in Thessalonica, in that they received the word with all readiness, and searched the Scriptures daily </a:t>
            </a:r>
            <a:r>
              <a:rPr lang="en-US" sz="3200" i="1" dirty="0">
                <a:solidFill>
                  <a:schemeClr val="accent2">
                    <a:lumMod val="60000"/>
                    <a:lumOff val="40000"/>
                  </a:schemeClr>
                </a:solidFill>
                <a:effectLst>
                  <a:outerShdw blurRad="38100" dist="38100" dir="2700000" algn="tl">
                    <a:srgbClr val="000000">
                      <a:alpha val="43137"/>
                    </a:srgbClr>
                  </a:outerShdw>
                </a:effectLst>
              </a:rPr>
              <a:t>to find out</a:t>
            </a:r>
            <a:r>
              <a:rPr lang="en-US" sz="3200" dirty="0">
                <a:solidFill>
                  <a:schemeClr val="accent2">
                    <a:lumMod val="60000"/>
                    <a:lumOff val="40000"/>
                  </a:schemeClr>
                </a:solidFill>
                <a:effectLst>
                  <a:outerShdw blurRad="38100" dist="38100" dir="2700000" algn="tl">
                    <a:srgbClr val="000000">
                      <a:alpha val="43137"/>
                    </a:srgbClr>
                  </a:outerShdw>
                </a:effectLst>
              </a:rPr>
              <a:t> whether these things were so. </a:t>
            </a:r>
            <a:endParaRPr lang="en-US" sz="32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endParaRPr>
          </a:p>
        </p:txBody>
      </p:sp>
      <p:sp>
        <p:nvSpPr>
          <p:cNvPr id="3" name="TextBox 2">
            <a:extLst>
              <a:ext uri="{FF2B5EF4-FFF2-40B4-BE49-F238E27FC236}">
                <a16:creationId xmlns:a16="http://schemas.microsoft.com/office/drawing/2014/main" id="{CF0A00D1-F637-4310-B3B7-0D015B18CEDA}"/>
              </a:ext>
            </a:extLst>
          </p:cNvPr>
          <p:cNvSpPr txBox="1"/>
          <p:nvPr/>
        </p:nvSpPr>
        <p:spPr>
          <a:xfrm>
            <a:off x="703943" y="4122048"/>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minari" panose="02000505000000020004" pitchFamily="2" charset="0"/>
              </a:rPr>
              <a:t> </a:t>
            </a:r>
            <a:r>
              <a:rPr lang="en-US" sz="3200" dirty="0"/>
              <a:t>NASB ~ </a:t>
            </a:r>
            <a:r>
              <a:rPr lang="en-US" sz="3200" dirty="0">
                <a:solidFill>
                  <a:schemeClr val="accent2">
                    <a:lumMod val="60000"/>
                    <a:lumOff val="40000"/>
                  </a:schemeClr>
                </a:solidFill>
              </a:rPr>
              <a:t>noble-minded</a:t>
            </a:r>
            <a:endParaRPr lang="en-US" sz="3200" dirty="0">
              <a:solidFill>
                <a:schemeClr val="accent2">
                  <a:lumMod val="60000"/>
                  <a:lumOff val="40000"/>
                </a:schemeClr>
              </a:solidFill>
              <a:latin typeface="Luminari" panose="02000505000000020004" pitchFamily="2" charset="0"/>
            </a:endParaRPr>
          </a:p>
        </p:txBody>
      </p:sp>
      <p:sp>
        <p:nvSpPr>
          <p:cNvPr id="6" name="TextBox 5">
            <a:extLst>
              <a:ext uri="{FF2B5EF4-FFF2-40B4-BE49-F238E27FC236}">
                <a16:creationId xmlns:a16="http://schemas.microsoft.com/office/drawing/2014/main" id="{52D684F4-87FB-4B3C-B5FE-39095A31015E}"/>
              </a:ext>
            </a:extLst>
          </p:cNvPr>
          <p:cNvSpPr txBox="1"/>
          <p:nvPr/>
        </p:nvSpPr>
        <p:spPr>
          <a:xfrm>
            <a:off x="703946" y="4608278"/>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 </a:t>
            </a:r>
            <a:r>
              <a:rPr lang="en-US" sz="3200" dirty="0">
                <a:effectLst>
                  <a:outerShdw blurRad="38100" dist="38100" dir="2700000" algn="tl">
                    <a:srgbClr val="000000">
                      <a:alpha val="43137"/>
                    </a:srgbClr>
                  </a:outerShdw>
                </a:effectLst>
              </a:rPr>
              <a:t>NIV ~ </a:t>
            </a:r>
            <a:r>
              <a:rPr lang="en-US" sz="3200" dirty="0">
                <a:solidFill>
                  <a:schemeClr val="accent2">
                    <a:lumMod val="60000"/>
                    <a:lumOff val="40000"/>
                  </a:schemeClr>
                </a:solidFill>
                <a:effectLst>
                  <a:outerShdw blurRad="38100" dist="38100" dir="2700000" algn="tl">
                    <a:srgbClr val="000000">
                      <a:alpha val="43137"/>
                    </a:srgbClr>
                  </a:outerShdw>
                </a:effectLst>
              </a:rPr>
              <a:t>noble character</a:t>
            </a:r>
            <a:endParaRPr lang="en-US" sz="32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endParaRPr>
          </a:p>
        </p:txBody>
      </p:sp>
      <p:sp>
        <p:nvSpPr>
          <p:cNvPr id="7" name="TextBox 6">
            <a:extLst>
              <a:ext uri="{FF2B5EF4-FFF2-40B4-BE49-F238E27FC236}">
                <a16:creationId xmlns:a16="http://schemas.microsoft.com/office/drawing/2014/main" id="{0896D709-B8BC-4D21-9EF6-81A0DED157D7}"/>
              </a:ext>
            </a:extLst>
          </p:cNvPr>
          <p:cNvSpPr txBox="1"/>
          <p:nvPr/>
        </p:nvSpPr>
        <p:spPr>
          <a:xfrm>
            <a:off x="703949" y="5094503"/>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minari" panose="02000505000000020004" pitchFamily="2" charset="0"/>
              </a:rPr>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eugenēs</a:t>
            </a:r>
            <a:r>
              <a:rPr lang="en-US" sz="3200" dirty="0"/>
              <a:t> – </a:t>
            </a:r>
            <a:r>
              <a:rPr lang="en-US" sz="3200" i="1" dirty="0"/>
              <a:t>well-born</a:t>
            </a:r>
            <a:endParaRPr lang="en-US" sz="3200" dirty="0">
              <a:solidFill>
                <a:schemeClr val="accent2">
                  <a:lumMod val="60000"/>
                  <a:lumOff val="40000"/>
                </a:schemeClr>
              </a:solidFill>
              <a:latin typeface="Luminari" panose="02000505000000020004" pitchFamily="2" charset="0"/>
            </a:endParaRPr>
          </a:p>
        </p:txBody>
      </p:sp>
    </p:spTree>
    <p:extLst>
      <p:ext uri="{BB962C8B-B14F-4D97-AF65-F5344CB8AC3E}">
        <p14:creationId xmlns:p14="http://schemas.microsoft.com/office/powerpoint/2010/main" val="3293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3"/>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3" grpId="1"/>
      <p:bldP spid="6" grpId="0"/>
      <p:bldP spid="6"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1:1-10</a:t>
            </a:r>
          </a:p>
        </p:txBody>
      </p:sp>
      <p:sp>
        <p:nvSpPr>
          <p:cNvPr id="6" name="Can 22">
            <a:extLst>
              <a:ext uri="{FF2B5EF4-FFF2-40B4-BE49-F238E27FC236}">
                <a16:creationId xmlns:a16="http://schemas.microsoft.com/office/drawing/2014/main" id="{53C3ACD6-FF61-49A9-84B6-F4DD62C73277}"/>
              </a:ext>
            </a:extLst>
          </p:cNvPr>
          <p:cNvSpPr/>
          <p:nvPr/>
        </p:nvSpPr>
        <p:spPr>
          <a:xfrm>
            <a:off x="3189693" y="5219715"/>
            <a:ext cx="2657689" cy="625480"/>
          </a:xfrm>
          <a:prstGeom prst="can">
            <a:avLst>
              <a:gd name="adj" fmla="val 3571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n 24">
            <a:extLst>
              <a:ext uri="{FF2B5EF4-FFF2-40B4-BE49-F238E27FC236}">
                <a16:creationId xmlns:a16="http://schemas.microsoft.com/office/drawing/2014/main" id="{6807851A-4186-44C0-9399-B379CCB76AC4}"/>
              </a:ext>
            </a:extLst>
          </p:cNvPr>
          <p:cNvSpPr/>
          <p:nvPr/>
        </p:nvSpPr>
        <p:spPr>
          <a:xfrm>
            <a:off x="3687422" y="4963517"/>
            <a:ext cx="1650215" cy="427211"/>
          </a:xfrm>
          <a:prstGeom prst="can">
            <a:avLst>
              <a:gd name="adj" fmla="val 31458"/>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6">
            <a:extLst>
              <a:ext uri="{FF2B5EF4-FFF2-40B4-BE49-F238E27FC236}">
                <a16:creationId xmlns:a16="http://schemas.microsoft.com/office/drawing/2014/main" id="{2591A866-EB13-458D-AFD1-EA186C1A1403}"/>
              </a:ext>
            </a:extLst>
          </p:cNvPr>
          <p:cNvSpPr/>
          <p:nvPr/>
        </p:nvSpPr>
        <p:spPr>
          <a:xfrm>
            <a:off x="4333611" y="1699522"/>
            <a:ext cx="342380" cy="3377204"/>
          </a:xfrm>
          <a:custGeom>
            <a:avLst/>
            <a:gdLst>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49427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83740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33167"/>
              <a:gd name="connsiteX1" fmla="*/ 2751438 w 2767913"/>
              <a:gd name="connsiteY1" fmla="*/ 733167 h 733167"/>
              <a:gd name="connsiteX2" fmla="*/ 2767913 w 2767913"/>
              <a:gd name="connsiteY2" fmla="*/ 321275 h 733167"/>
              <a:gd name="connsiteX3" fmla="*/ 2232454 w 2767913"/>
              <a:gd name="connsiteY3" fmla="*/ 329513 h 733167"/>
              <a:gd name="connsiteX4" fmla="*/ 2232454 w 2767913"/>
              <a:gd name="connsiteY4" fmla="*/ 0 h 733167"/>
              <a:gd name="connsiteX5" fmla="*/ 584887 w 2767913"/>
              <a:gd name="connsiteY5" fmla="*/ 0 h 733167"/>
              <a:gd name="connsiteX6" fmla="*/ 543697 w 2767913"/>
              <a:gd name="connsiteY6" fmla="*/ 354227 h 733167"/>
              <a:gd name="connsiteX7" fmla="*/ 24713 w 2767913"/>
              <a:gd name="connsiteY7" fmla="*/ 354227 h 733167"/>
              <a:gd name="connsiteX8" fmla="*/ 0 w 2767913"/>
              <a:gd name="connsiteY8" fmla="*/ 716691 h 733167"/>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584887 w 2767913"/>
              <a:gd name="connsiteY5" fmla="*/ 0 h 716692"/>
              <a:gd name="connsiteX6" fmla="*/ 543697 w 2767913"/>
              <a:gd name="connsiteY6" fmla="*/ 354227 h 716692"/>
              <a:gd name="connsiteX7" fmla="*/ 24713 w 2767913"/>
              <a:gd name="connsiteY7" fmla="*/ 354227 h 716692"/>
              <a:gd name="connsiteX8" fmla="*/ 0 w 2767913"/>
              <a:gd name="connsiteY8"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766119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1285103 w 2767913"/>
              <a:gd name="connsiteY6" fmla="*/ 24713 h 716692"/>
              <a:gd name="connsiteX7" fmla="*/ 584887 w 2767913"/>
              <a:gd name="connsiteY7" fmla="*/ 0 h 716692"/>
              <a:gd name="connsiteX8" fmla="*/ 543697 w 2767913"/>
              <a:gd name="connsiteY8" fmla="*/ 354227 h 716692"/>
              <a:gd name="connsiteX9" fmla="*/ 24713 w 2767913"/>
              <a:gd name="connsiteY9" fmla="*/ 354227 h 716692"/>
              <a:gd name="connsiteX10" fmla="*/ 0 w 2767913"/>
              <a:gd name="connsiteY10" fmla="*/ 716691 h 716692"/>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169773 w 2767913"/>
              <a:gd name="connsiteY6" fmla="*/ 0 h 3435179"/>
              <a:gd name="connsiteX7" fmla="*/ 584887 w 2767913"/>
              <a:gd name="connsiteY7" fmla="*/ 2718487 h 3435179"/>
              <a:gd name="connsiteX8" fmla="*/ 543697 w 2767913"/>
              <a:gd name="connsiteY8" fmla="*/ 3072714 h 3435179"/>
              <a:gd name="connsiteX9" fmla="*/ 24713 w 2767913"/>
              <a:gd name="connsiteY9" fmla="*/ 3072714 h 3435179"/>
              <a:gd name="connsiteX10" fmla="*/ 0 w 2767913"/>
              <a:gd name="connsiteY10"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268627 w 2767913"/>
              <a:gd name="connsiteY6" fmla="*/ 27349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68411 w 2767913"/>
              <a:gd name="connsiteY9" fmla="*/ 2718488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28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65164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883400 w 3651313"/>
              <a:gd name="connsiteY0" fmla="*/ 3435178 h 3435179"/>
              <a:gd name="connsiteX1" fmla="*/ 3643076 w 3651313"/>
              <a:gd name="connsiteY1" fmla="*/ 3435179 h 3435179"/>
              <a:gd name="connsiteX2" fmla="*/ 3651313 w 3651313"/>
              <a:gd name="connsiteY2" fmla="*/ 3065164 h 3435179"/>
              <a:gd name="connsiteX3" fmla="*/ 3115854 w 3651313"/>
              <a:gd name="connsiteY3" fmla="*/ 3067051 h 3435179"/>
              <a:gd name="connsiteX4" fmla="*/ 3115854 w 3651313"/>
              <a:gd name="connsiteY4" fmla="*/ 2750239 h 3435179"/>
              <a:gd name="connsiteX5" fmla="*/ 2366211 w 3651313"/>
              <a:gd name="connsiteY5" fmla="*/ 2754015 h 3435179"/>
              <a:gd name="connsiteX6" fmla="*/ 2292070 w 3651313"/>
              <a:gd name="connsiteY6" fmla="*/ 0 h 3435179"/>
              <a:gd name="connsiteX7" fmla="*/ 2053173 w 3651313"/>
              <a:gd name="connsiteY7" fmla="*/ 0 h 3435179"/>
              <a:gd name="connsiteX8" fmla="*/ 2077887 w 3651313"/>
              <a:gd name="connsiteY8" fmla="*/ 2759677 h 3435179"/>
              <a:gd name="connsiteX9" fmla="*/ 1418859 w 3651313"/>
              <a:gd name="connsiteY9" fmla="*/ 2759678 h 3435179"/>
              <a:gd name="connsiteX10" fmla="*/ 1427097 w 3651313"/>
              <a:gd name="connsiteY10" fmla="*/ 3070139 h 3435179"/>
              <a:gd name="connsiteX11" fmla="*/ 0 w 3651313"/>
              <a:gd name="connsiteY11" fmla="*/ 3034611 h 3435179"/>
              <a:gd name="connsiteX12" fmla="*/ 883400 w 3651313"/>
              <a:gd name="connsiteY12" fmla="*/ 3435178 h 3435179"/>
              <a:gd name="connsiteX0" fmla="*/ 0 w 3655069"/>
              <a:gd name="connsiteY0" fmla="*/ 3447879 h 3447879"/>
              <a:gd name="connsiteX1" fmla="*/ 3646832 w 3655069"/>
              <a:gd name="connsiteY1" fmla="*/ 3435179 h 3447879"/>
              <a:gd name="connsiteX2" fmla="*/ 3655069 w 3655069"/>
              <a:gd name="connsiteY2" fmla="*/ 3065164 h 3447879"/>
              <a:gd name="connsiteX3" fmla="*/ 3119610 w 3655069"/>
              <a:gd name="connsiteY3" fmla="*/ 3067051 h 3447879"/>
              <a:gd name="connsiteX4" fmla="*/ 3119610 w 3655069"/>
              <a:gd name="connsiteY4" fmla="*/ 2750239 h 3447879"/>
              <a:gd name="connsiteX5" fmla="*/ 2369967 w 3655069"/>
              <a:gd name="connsiteY5" fmla="*/ 2754015 h 3447879"/>
              <a:gd name="connsiteX6" fmla="*/ 2295826 w 3655069"/>
              <a:gd name="connsiteY6" fmla="*/ 0 h 3447879"/>
              <a:gd name="connsiteX7" fmla="*/ 2056929 w 3655069"/>
              <a:gd name="connsiteY7" fmla="*/ 0 h 3447879"/>
              <a:gd name="connsiteX8" fmla="*/ 2081643 w 3655069"/>
              <a:gd name="connsiteY8" fmla="*/ 2759677 h 3447879"/>
              <a:gd name="connsiteX9" fmla="*/ 1422615 w 3655069"/>
              <a:gd name="connsiteY9" fmla="*/ 2759678 h 3447879"/>
              <a:gd name="connsiteX10" fmla="*/ 1430853 w 3655069"/>
              <a:gd name="connsiteY10" fmla="*/ 3070139 h 3447879"/>
              <a:gd name="connsiteX11" fmla="*/ 3756 w 3655069"/>
              <a:gd name="connsiteY11" fmla="*/ 3034611 h 3447879"/>
              <a:gd name="connsiteX12" fmla="*/ 0 w 3655069"/>
              <a:gd name="connsiteY12" fmla="*/ 3447879 h 3447879"/>
              <a:gd name="connsiteX0" fmla="*/ 0 w 4521270"/>
              <a:gd name="connsiteY0" fmla="*/ 3447879 h 3447879"/>
              <a:gd name="connsiteX1" fmla="*/ 3646832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506046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450162 w 4521270"/>
              <a:gd name="connsiteY1" fmla="*/ 342882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451415"/>
              <a:gd name="connsiteY0" fmla="*/ 3447879 h 3447879"/>
              <a:gd name="connsiteX1" fmla="*/ 4450162 w 4451415"/>
              <a:gd name="connsiteY1" fmla="*/ 3428829 h 3447879"/>
              <a:gd name="connsiteX2" fmla="*/ 4451415 w 4451415"/>
              <a:gd name="connsiteY2" fmla="*/ 3065164 h 3447879"/>
              <a:gd name="connsiteX3" fmla="*/ 3119610 w 4451415"/>
              <a:gd name="connsiteY3" fmla="*/ 3067051 h 3447879"/>
              <a:gd name="connsiteX4" fmla="*/ 3119610 w 4451415"/>
              <a:gd name="connsiteY4" fmla="*/ 2750239 h 3447879"/>
              <a:gd name="connsiteX5" fmla="*/ 2369967 w 4451415"/>
              <a:gd name="connsiteY5" fmla="*/ 2754015 h 3447879"/>
              <a:gd name="connsiteX6" fmla="*/ 2295826 w 4451415"/>
              <a:gd name="connsiteY6" fmla="*/ 0 h 3447879"/>
              <a:gd name="connsiteX7" fmla="*/ 2056929 w 4451415"/>
              <a:gd name="connsiteY7" fmla="*/ 0 h 3447879"/>
              <a:gd name="connsiteX8" fmla="*/ 2081643 w 4451415"/>
              <a:gd name="connsiteY8" fmla="*/ 2759677 h 3447879"/>
              <a:gd name="connsiteX9" fmla="*/ 1422615 w 4451415"/>
              <a:gd name="connsiteY9" fmla="*/ 2759678 h 3447879"/>
              <a:gd name="connsiteX10" fmla="*/ 1430853 w 4451415"/>
              <a:gd name="connsiteY10" fmla="*/ 3070139 h 3447879"/>
              <a:gd name="connsiteX11" fmla="*/ 3756 w 4451415"/>
              <a:gd name="connsiteY11" fmla="*/ 3034611 h 3447879"/>
              <a:gd name="connsiteX12" fmla="*/ 0 w 4451415"/>
              <a:gd name="connsiteY12" fmla="*/ 3447879 h 3447879"/>
              <a:gd name="connsiteX0" fmla="*/ 0 w 4451415"/>
              <a:gd name="connsiteY0" fmla="*/ 3447879 h 3447879"/>
              <a:gd name="connsiteX1" fmla="*/ 4451415 w 4451415"/>
              <a:gd name="connsiteY1" fmla="*/ 3065164 h 3447879"/>
              <a:gd name="connsiteX2" fmla="*/ 3119610 w 4451415"/>
              <a:gd name="connsiteY2" fmla="*/ 3067051 h 3447879"/>
              <a:gd name="connsiteX3" fmla="*/ 3119610 w 4451415"/>
              <a:gd name="connsiteY3" fmla="*/ 2750239 h 3447879"/>
              <a:gd name="connsiteX4" fmla="*/ 2369967 w 4451415"/>
              <a:gd name="connsiteY4" fmla="*/ 2754015 h 3447879"/>
              <a:gd name="connsiteX5" fmla="*/ 2295826 w 4451415"/>
              <a:gd name="connsiteY5" fmla="*/ 0 h 3447879"/>
              <a:gd name="connsiteX6" fmla="*/ 2056929 w 4451415"/>
              <a:gd name="connsiteY6" fmla="*/ 0 h 3447879"/>
              <a:gd name="connsiteX7" fmla="*/ 2081643 w 4451415"/>
              <a:gd name="connsiteY7" fmla="*/ 2759677 h 3447879"/>
              <a:gd name="connsiteX8" fmla="*/ 1422615 w 4451415"/>
              <a:gd name="connsiteY8" fmla="*/ 2759678 h 3447879"/>
              <a:gd name="connsiteX9" fmla="*/ 1430853 w 4451415"/>
              <a:gd name="connsiteY9" fmla="*/ 3070139 h 3447879"/>
              <a:gd name="connsiteX10" fmla="*/ 3756 w 4451415"/>
              <a:gd name="connsiteY10" fmla="*/ 3034611 h 3447879"/>
              <a:gd name="connsiteX11" fmla="*/ 0 w 4451415"/>
              <a:gd name="connsiteY11" fmla="*/ 3447879 h 3447879"/>
              <a:gd name="connsiteX0" fmla="*/ 0 w 4447659"/>
              <a:gd name="connsiteY0" fmla="*/ 3034611 h 3070139"/>
              <a:gd name="connsiteX1" fmla="*/ 4447659 w 4447659"/>
              <a:gd name="connsiteY1" fmla="*/ 3065164 h 3070139"/>
              <a:gd name="connsiteX2" fmla="*/ 3115854 w 4447659"/>
              <a:gd name="connsiteY2" fmla="*/ 3067051 h 3070139"/>
              <a:gd name="connsiteX3" fmla="*/ 3115854 w 4447659"/>
              <a:gd name="connsiteY3" fmla="*/ 2750239 h 3070139"/>
              <a:gd name="connsiteX4" fmla="*/ 2366211 w 4447659"/>
              <a:gd name="connsiteY4" fmla="*/ 2754015 h 3070139"/>
              <a:gd name="connsiteX5" fmla="*/ 2292070 w 4447659"/>
              <a:gd name="connsiteY5" fmla="*/ 0 h 3070139"/>
              <a:gd name="connsiteX6" fmla="*/ 2053173 w 4447659"/>
              <a:gd name="connsiteY6" fmla="*/ 0 h 3070139"/>
              <a:gd name="connsiteX7" fmla="*/ 2077887 w 4447659"/>
              <a:gd name="connsiteY7" fmla="*/ 2759677 h 3070139"/>
              <a:gd name="connsiteX8" fmla="*/ 1418859 w 4447659"/>
              <a:gd name="connsiteY8" fmla="*/ 2759678 h 3070139"/>
              <a:gd name="connsiteX9" fmla="*/ 1427097 w 4447659"/>
              <a:gd name="connsiteY9" fmla="*/ 3070139 h 3070139"/>
              <a:gd name="connsiteX10" fmla="*/ 0 w 4447659"/>
              <a:gd name="connsiteY10" fmla="*/ 3034611 h 3070139"/>
              <a:gd name="connsiteX0" fmla="*/ 8238 w 3028800"/>
              <a:gd name="connsiteY0" fmla="*/ 3070139 h 3070139"/>
              <a:gd name="connsiteX1" fmla="*/ 3028800 w 3028800"/>
              <a:gd name="connsiteY1" fmla="*/ 3065164 h 3070139"/>
              <a:gd name="connsiteX2" fmla="*/ 1696995 w 3028800"/>
              <a:gd name="connsiteY2" fmla="*/ 3067051 h 3070139"/>
              <a:gd name="connsiteX3" fmla="*/ 1696995 w 3028800"/>
              <a:gd name="connsiteY3" fmla="*/ 2750239 h 3070139"/>
              <a:gd name="connsiteX4" fmla="*/ 947352 w 3028800"/>
              <a:gd name="connsiteY4" fmla="*/ 2754015 h 3070139"/>
              <a:gd name="connsiteX5" fmla="*/ 873211 w 3028800"/>
              <a:gd name="connsiteY5" fmla="*/ 0 h 3070139"/>
              <a:gd name="connsiteX6" fmla="*/ 634314 w 3028800"/>
              <a:gd name="connsiteY6" fmla="*/ 0 h 3070139"/>
              <a:gd name="connsiteX7" fmla="*/ 659028 w 3028800"/>
              <a:gd name="connsiteY7" fmla="*/ 2759677 h 3070139"/>
              <a:gd name="connsiteX8" fmla="*/ 0 w 3028800"/>
              <a:gd name="connsiteY8" fmla="*/ 2759678 h 3070139"/>
              <a:gd name="connsiteX9" fmla="*/ 8238 w 3028800"/>
              <a:gd name="connsiteY9" fmla="*/ 3070139 h 3070139"/>
              <a:gd name="connsiteX0" fmla="*/ 8238 w 1696995"/>
              <a:gd name="connsiteY0" fmla="*/ 3070139 h 3070139"/>
              <a:gd name="connsiteX1" fmla="*/ 1696995 w 1696995"/>
              <a:gd name="connsiteY1" fmla="*/ 3067051 h 3070139"/>
              <a:gd name="connsiteX2" fmla="*/ 1696995 w 1696995"/>
              <a:gd name="connsiteY2" fmla="*/ 2750239 h 3070139"/>
              <a:gd name="connsiteX3" fmla="*/ 947352 w 1696995"/>
              <a:gd name="connsiteY3" fmla="*/ 2754015 h 3070139"/>
              <a:gd name="connsiteX4" fmla="*/ 873211 w 1696995"/>
              <a:gd name="connsiteY4" fmla="*/ 0 h 3070139"/>
              <a:gd name="connsiteX5" fmla="*/ 634314 w 1696995"/>
              <a:gd name="connsiteY5" fmla="*/ 0 h 3070139"/>
              <a:gd name="connsiteX6" fmla="*/ 659028 w 1696995"/>
              <a:gd name="connsiteY6" fmla="*/ 2759677 h 3070139"/>
              <a:gd name="connsiteX7" fmla="*/ 0 w 1696995"/>
              <a:gd name="connsiteY7" fmla="*/ 2759678 h 3070139"/>
              <a:gd name="connsiteX8" fmla="*/ 8238 w 1696995"/>
              <a:gd name="connsiteY8" fmla="*/ 3070139 h 3070139"/>
              <a:gd name="connsiteX0" fmla="*/ 8238 w 1696995"/>
              <a:gd name="connsiteY0" fmla="*/ 3070139 h 3070139"/>
              <a:gd name="connsiteX1" fmla="*/ 1696995 w 1696995"/>
              <a:gd name="connsiteY1" fmla="*/ 2750239 h 3070139"/>
              <a:gd name="connsiteX2" fmla="*/ 947352 w 1696995"/>
              <a:gd name="connsiteY2" fmla="*/ 2754015 h 3070139"/>
              <a:gd name="connsiteX3" fmla="*/ 873211 w 1696995"/>
              <a:gd name="connsiteY3" fmla="*/ 0 h 3070139"/>
              <a:gd name="connsiteX4" fmla="*/ 634314 w 1696995"/>
              <a:gd name="connsiteY4" fmla="*/ 0 h 3070139"/>
              <a:gd name="connsiteX5" fmla="*/ 659028 w 1696995"/>
              <a:gd name="connsiteY5" fmla="*/ 2759677 h 3070139"/>
              <a:gd name="connsiteX6" fmla="*/ 0 w 1696995"/>
              <a:gd name="connsiteY6" fmla="*/ 2759678 h 3070139"/>
              <a:gd name="connsiteX7" fmla="*/ 8238 w 1696995"/>
              <a:gd name="connsiteY7" fmla="*/ 3070139 h 3070139"/>
              <a:gd name="connsiteX0" fmla="*/ 8238 w 947352"/>
              <a:gd name="connsiteY0" fmla="*/ 3070139 h 3070139"/>
              <a:gd name="connsiteX1" fmla="*/ 947352 w 947352"/>
              <a:gd name="connsiteY1" fmla="*/ 2754015 h 3070139"/>
              <a:gd name="connsiteX2" fmla="*/ 873211 w 947352"/>
              <a:gd name="connsiteY2" fmla="*/ 0 h 3070139"/>
              <a:gd name="connsiteX3" fmla="*/ 634314 w 947352"/>
              <a:gd name="connsiteY3" fmla="*/ 0 h 3070139"/>
              <a:gd name="connsiteX4" fmla="*/ 659028 w 947352"/>
              <a:gd name="connsiteY4" fmla="*/ 2759677 h 3070139"/>
              <a:gd name="connsiteX5" fmla="*/ 0 w 947352"/>
              <a:gd name="connsiteY5" fmla="*/ 2759678 h 3070139"/>
              <a:gd name="connsiteX6" fmla="*/ 8238 w 947352"/>
              <a:gd name="connsiteY6" fmla="*/ 3070139 h 3070139"/>
              <a:gd name="connsiteX0" fmla="*/ 0 w 939114"/>
              <a:gd name="connsiteY0" fmla="*/ 3070139 h 3070139"/>
              <a:gd name="connsiteX1" fmla="*/ 939114 w 939114"/>
              <a:gd name="connsiteY1" fmla="*/ 2754015 h 3070139"/>
              <a:gd name="connsiteX2" fmla="*/ 864973 w 939114"/>
              <a:gd name="connsiteY2" fmla="*/ 0 h 3070139"/>
              <a:gd name="connsiteX3" fmla="*/ 626076 w 939114"/>
              <a:gd name="connsiteY3" fmla="*/ 0 h 3070139"/>
              <a:gd name="connsiteX4" fmla="*/ 650790 w 939114"/>
              <a:gd name="connsiteY4" fmla="*/ 2759677 h 3070139"/>
              <a:gd name="connsiteX5" fmla="*/ 0 w 939114"/>
              <a:gd name="connsiteY5" fmla="*/ 3070139 h 3070139"/>
              <a:gd name="connsiteX0" fmla="*/ 24714 w 313038"/>
              <a:gd name="connsiteY0" fmla="*/ 2759677 h 2759677"/>
              <a:gd name="connsiteX1" fmla="*/ 313038 w 313038"/>
              <a:gd name="connsiteY1" fmla="*/ 2754015 h 2759677"/>
              <a:gd name="connsiteX2" fmla="*/ 238897 w 313038"/>
              <a:gd name="connsiteY2" fmla="*/ 0 h 2759677"/>
              <a:gd name="connsiteX3" fmla="*/ 0 w 313038"/>
              <a:gd name="connsiteY3" fmla="*/ 0 h 2759677"/>
              <a:gd name="connsiteX4" fmla="*/ 24714 w 313038"/>
              <a:gd name="connsiteY4" fmla="*/ 2759677 h 2759677"/>
              <a:gd name="connsiteX0" fmla="*/ 24714 w 313038"/>
              <a:gd name="connsiteY0" fmla="*/ 2759677 h 2759677"/>
              <a:gd name="connsiteX1" fmla="*/ 181367 w 313038"/>
              <a:gd name="connsiteY1" fmla="*/ 2755401 h 2759677"/>
              <a:gd name="connsiteX2" fmla="*/ 313038 w 313038"/>
              <a:gd name="connsiteY2" fmla="*/ 2754015 h 2759677"/>
              <a:gd name="connsiteX3" fmla="*/ 238897 w 313038"/>
              <a:gd name="connsiteY3" fmla="*/ 0 h 2759677"/>
              <a:gd name="connsiteX4" fmla="*/ 0 w 313038"/>
              <a:gd name="connsiteY4" fmla="*/ 0 h 2759677"/>
              <a:gd name="connsiteX5" fmla="*/ 24714 w 313038"/>
              <a:gd name="connsiteY5" fmla="*/ 2759677 h 2759677"/>
              <a:gd name="connsiteX0" fmla="*/ 24714 w 313038"/>
              <a:gd name="connsiteY0" fmla="*/ 2759677 h 2789456"/>
              <a:gd name="connsiteX1" fmla="*/ 156394 w 313038"/>
              <a:gd name="connsiteY1" fmla="*/ 2789456 h 2789456"/>
              <a:gd name="connsiteX2" fmla="*/ 313038 w 313038"/>
              <a:gd name="connsiteY2" fmla="*/ 2754015 h 2789456"/>
              <a:gd name="connsiteX3" fmla="*/ 238897 w 313038"/>
              <a:gd name="connsiteY3" fmla="*/ 0 h 2789456"/>
              <a:gd name="connsiteX4" fmla="*/ 0 w 313038"/>
              <a:gd name="connsiteY4" fmla="*/ 0 h 2789456"/>
              <a:gd name="connsiteX5" fmla="*/ 24714 w 313038"/>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91077"/>
              <a:gd name="connsiteX1" fmla="*/ 167097 w 311254"/>
              <a:gd name="connsiteY1" fmla="*/ 2791077 h 2791077"/>
              <a:gd name="connsiteX2" fmla="*/ 311254 w 311254"/>
              <a:gd name="connsiteY2" fmla="*/ 2758880 h 2791077"/>
              <a:gd name="connsiteX3" fmla="*/ 238897 w 311254"/>
              <a:gd name="connsiteY3" fmla="*/ 0 h 2791077"/>
              <a:gd name="connsiteX4" fmla="*/ 0 w 311254"/>
              <a:gd name="connsiteY4" fmla="*/ 0 h 2791077"/>
              <a:gd name="connsiteX5" fmla="*/ 24714 w 311254"/>
              <a:gd name="connsiteY5" fmla="*/ 2759677 h 279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254" h="2791077">
                <a:moveTo>
                  <a:pt x="24714" y="2759677"/>
                </a:moveTo>
                <a:lnTo>
                  <a:pt x="167097" y="2791077"/>
                </a:lnTo>
                <a:lnTo>
                  <a:pt x="311254" y="2758880"/>
                </a:lnTo>
                <a:lnTo>
                  <a:pt x="238897" y="0"/>
                </a:lnTo>
                <a:lnTo>
                  <a:pt x="0" y="0"/>
                </a:lnTo>
                <a:lnTo>
                  <a:pt x="24714" y="2759677"/>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nvGrpSpPr>
          <p:cNvPr id="9" name="Group 8">
            <a:extLst>
              <a:ext uri="{FF2B5EF4-FFF2-40B4-BE49-F238E27FC236}">
                <a16:creationId xmlns:a16="http://schemas.microsoft.com/office/drawing/2014/main" id="{935F9123-A055-431C-82F0-962DCAC02B3A}"/>
              </a:ext>
            </a:extLst>
          </p:cNvPr>
          <p:cNvGrpSpPr/>
          <p:nvPr/>
        </p:nvGrpSpPr>
        <p:grpSpPr>
          <a:xfrm>
            <a:off x="682506" y="1969888"/>
            <a:ext cx="2398985" cy="1971870"/>
            <a:chOff x="667138" y="2667000"/>
            <a:chExt cx="2398985" cy="1971870"/>
          </a:xfrm>
        </p:grpSpPr>
        <p:cxnSp>
          <p:nvCxnSpPr>
            <p:cNvPr id="10" name="Straight Connector 9">
              <a:extLst>
                <a:ext uri="{FF2B5EF4-FFF2-40B4-BE49-F238E27FC236}">
                  <a16:creationId xmlns:a16="http://schemas.microsoft.com/office/drawing/2014/main" id="{8CD30C0C-A394-4FA9-ACA4-CE9E0338606A}"/>
                </a:ext>
              </a:extLst>
            </p:cNvPr>
            <p:cNvCxnSpPr/>
            <p:nvPr/>
          </p:nvCxnSpPr>
          <p:spPr>
            <a:xfrm>
              <a:off x="1804086" y="2667000"/>
              <a:ext cx="1167714"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ABE97A-C440-4200-8322-C117520FAC27}"/>
                </a:ext>
              </a:extLst>
            </p:cNvPr>
            <p:cNvCxnSpPr/>
            <p:nvPr/>
          </p:nvCxnSpPr>
          <p:spPr>
            <a:xfrm flipH="1">
              <a:off x="685800" y="2667000"/>
              <a:ext cx="1118286"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Can 31">
              <a:extLst>
                <a:ext uri="{FF2B5EF4-FFF2-40B4-BE49-F238E27FC236}">
                  <a16:creationId xmlns:a16="http://schemas.microsoft.com/office/drawing/2014/main" id="{35B2DB1E-4CC3-488D-8128-ED27816908F0}"/>
                </a:ext>
              </a:extLst>
            </p:cNvPr>
            <p:cNvSpPr/>
            <p:nvPr/>
          </p:nvSpPr>
          <p:spPr>
            <a:xfrm>
              <a:off x="667138" y="4264888"/>
              <a:ext cx="2318657" cy="373982"/>
            </a:xfrm>
            <a:prstGeom prst="can">
              <a:avLst>
                <a:gd name="adj" fmla="val 4262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B260454-45C6-4238-9D62-22C8D7CED6ED}"/>
                </a:ext>
              </a:extLst>
            </p:cNvPr>
            <p:cNvSpPr txBox="1"/>
            <p:nvPr/>
          </p:nvSpPr>
          <p:spPr>
            <a:xfrm>
              <a:off x="667138" y="3334465"/>
              <a:ext cx="2398985" cy="1008935"/>
            </a:xfrm>
            <a:prstGeom prst="rect">
              <a:avLst/>
            </a:prstGeom>
            <a:noFill/>
          </p:spPr>
          <p:txBody>
            <a:bodyPr wrap="square" rtlCol="0">
              <a:prstTxWarp prst="textFadeUp">
                <a:avLst>
                  <a:gd name="adj" fmla="val 23996"/>
                </a:avLst>
              </a:prstTxWarp>
              <a:spAutoFit/>
            </a:bodyPr>
            <a:lstStyle/>
            <a:p>
              <a:pPr algn="ctr"/>
              <a:r>
                <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Holy</a:t>
              </a:r>
            </a:p>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Bible</a:t>
              </a:r>
              <a:endPar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3E950D0-2687-4B60-86AD-3BF14C139F30}"/>
                </a:ext>
              </a:extLst>
            </p:cNvPr>
            <p:cNvCxnSpPr/>
            <p:nvPr/>
          </p:nvCxnSpPr>
          <p:spPr>
            <a:xfrm>
              <a:off x="1804086" y="2667000"/>
              <a:ext cx="203299" cy="1751045"/>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236333F-73EF-48D1-8C01-17AECE28DD43}"/>
              </a:ext>
            </a:extLst>
          </p:cNvPr>
          <p:cNvGrpSpPr/>
          <p:nvPr/>
        </p:nvGrpSpPr>
        <p:grpSpPr>
          <a:xfrm>
            <a:off x="5958114" y="1998539"/>
            <a:ext cx="2351845" cy="1971870"/>
            <a:chOff x="5942746" y="2695651"/>
            <a:chExt cx="2351845" cy="1971870"/>
          </a:xfrm>
        </p:grpSpPr>
        <p:cxnSp>
          <p:nvCxnSpPr>
            <p:cNvPr id="16" name="Straight Connector 15">
              <a:extLst>
                <a:ext uri="{FF2B5EF4-FFF2-40B4-BE49-F238E27FC236}">
                  <a16:creationId xmlns:a16="http://schemas.microsoft.com/office/drawing/2014/main" id="{6BFC4A6F-5B58-449D-9708-F0D0131AB74C}"/>
                </a:ext>
              </a:extLst>
            </p:cNvPr>
            <p:cNvCxnSpPr/>
            <p:nvPr/>
          </p:nvCxnSpPr>
          <p:spPr>
            <a:xfrm>
              <a:off x="7112882" y="2695651"/>
              <a:ext cx="1167714"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9A9432-7750-4A37-9BAC-822A60B432A8}"/>
                </a:ext>
              </a:extLst>
            </p:cNvPr>
            <p:cNvCxnSpPr/>
            <p:nvPr/>
          </p:nvCxnSpPr>
          <p:spPr>
            <a:xfrm flipH="1">
              <a:off x="5994596" y="2695651"/>
              <a:ext cx="1118286"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Can 38">
              <a:extLst>
                <a:ext uri="{FF2B5EF4-FFF2-40B4-BE49-F238E27FC236}">
                  <a16:creationId xmlns:a16="http://schemas.microsoft.com/office/drawing/2014/main" id="{E8F7DB0F-E10D-48E8-8E59-3A1499727A7B}"/>
                </a:ext>
              </a:extLst>
            </p:cNvPr>
            <p:cNvSpPr/>
            <p:nvPr/>
          </p:nvSpPr>
          <p:spPr>
            <a:xfrm>
              <a:off x="5975934" y="4293539"/>
              <a:ext cx="2318657" cy="373982"/>
            </a:xfrm>
            <a:prstGeom prst="can">
              <a:avLst>
                <a:gd name="adj" fmla="val 4262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D91F224-176A-431F-B9D2-C5DF8B83EBBA}"/>
                </a:ext>
              </a:extLst>
            </p:cNvPr>
            <p:cNvSpPr txBox="1"/>
            <p:nvPr/>
          </p:nvSpPr>
          <p:spPr>
            <a:xfrm>
              <a:off x="5942746" y="3353227"/>
              <a:ext cx="2273285" cy="1095827"/>
            </a:xfrm>
            <a:prstGeom prst="rect">
              <a:avLst/>
            </a:prstGeom>
            <a:noFill/>
          </p:spPr>
          <p:txBody>
            <a:bodyPr wrap="square" rtlCol="0">
              <a:prstTxWarp prst="textFadeUp">
                <a:avLst>
                  <a:gd name="adj" fmla="val 19573"/>
                </a:avLst>
              </a:prstTxWarp>
              <a:spAutoFit/>
            </a:bodyPr>
            <a:lstStyle/>
            <a:p>
              <a:pPr algn="ct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Holy</a:t>
              </a:r>
            </a:p>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a:t>
              </a:r>
              <a:endPar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F2D25A85-62FA-48C1-A4D4-116A0460A435}"/>
                </a:ext>
              </a:extLst>
            </p:cNvPr>
            <p:cNvCxnSpPr/>
            <p:nvPr/>
          </p:nvCxnSpPr>
          <p:spPr>
            <a:xfrm>
              <a:off x="7112882" y="2695651"/>
              <a:ext cx="203299" cy="1751045"/>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7F5B1CE-0524-4119-8B61-62F0605A7280}"/>
              </a:ext>
            </a:extLst>
          </p:cNvPr>
          <p:cNvGrpSpPr/>
          <p:nvPr/>
        </p:nvGrpSpPr>
        <p:grpSpPr>
          <a:xfrm>
            <a:off x="1634958" y="1835115"/>
            <a:ext cx="5695610" cy="359628"/>
            <a:chOff x="1619590" y="2540465"/>
            <a:chExt cx="5695610" cy="359628"/>
          </a:xfrm>
          <a:blipFill>
            <a:blip r:embed="rId4"/>
            <a:stretch>
              <a:fillRect/>
            </a:stretch>
          </a:blipFill>
        </p:grpSpPr>
        <p:sp>
          <p:nvSpPr>
            <p:cNvPr id="22" name="Rectangle 21">
              <a:extLst>
                <a:ext uri="{FF2B5EF4-FFF2-40B4-BE49-F238E27FC236}">
                  <a16:creationId xmlns:a16="http://schemas.microsoft.com/office/drawing/2014/main" id="{2E8D7DE3-2905-418A-8F65-AE9CBB327FD9}"/>
                </a:ext>
              </a:extLst>
            </p:cNvPr>
            <p:cNvSpPr/>
            <p:nvPr/>
          </p:nvSpPr>
          <p:spPr>
            <a:xfrm>
              <a:off x="1804086" y="2660865"/>
              <a:ext cx="5334000" cy="117307"/>
            </a:xfrm>
            <a:prstGeom prst="rect">
              <a:avLst/>
            </a:prstGeom>
            <a:grp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8682614-4B9F-4421-B489-E7DA861A4026}"/>
                </a:ext>
              </a:extLst>
            </p:cNvPr>
            <p:cNvSpPr/>
            <p:nvPr/>
          </p:nvSpPr>
          <p:spPr>
            <a:xfrm>
              <a:off x="1619590" y="2540465"/>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07E90B8-D1BB-416B-88E2-97FB2644EF74}"/>
                </a:ext>
              </a:extLst>
            </p:cNvPr>
            <p:cNvSpPr/>
            <p:nvPr/>
          </p:nvSpPr>
          <p:spPr>
            <a:xfrm>
              <a:off x="6927405" y="2547552"/>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CF9B1736-810B-4288-8E5D-4B6E939528E8}"/>
              </a:ext>
            </a:extLst>
          </p:cNvPr>
          <p:cNvSpPr/>
          <p:nvPr/>
        </p:nvSpPr>
        <p:spPr>
          <a:xfrm>
            <a:off x="4210519" y="1255003"/>
            <a:ext cx="516155" cy="46923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40">
            <a:extLst>
              <a:ext uri="{FF2B5EF4-FFF2-40B4-BE49-F238E27FC236}">
                <a16:creationId xmlns:a16="http://schemas.microsoft.com/office/drawing/2014/main" id="{02B24978-9751-47E6-B2D1-8DBC72462C69}"/>
              </a:ext>
            </a:extLst>
          </p:cNvPr>
          <p:cNvSpPr/>
          <p:nvPr/>
        </p:nvSpPr>
        <p:spPr>
          <a:xfrm>
            <a:off x="4280263" y="1818932"/>
            <a:ext cx="428388" cy="648542"/>
          </a:xfrm>
          <a:custGeom>
            <a:avLst/>
            <a:gdLst>
              <a:gd name="connsiteX0" fmla="*/ 0 w 426575"/>
              <a:gd name="connsiteY0" fmla="*/ 193898 h 387795"/>
              <a:gd name="connsiteX1" fmla="*/ 213288 w 426575"/>
              <a:gd name="connsiteY1" fmla="*/ 0 h 387795"/>
              <a:gd name="connsiteX2" fmla="*/ 426576 w 426575"/>
              <a:gd name="connsiteY2" fmla="*/ 193898 h 387795"/>
              <a:gd name="connsiteX3" fmla="*/ 213288 w 426575"/>
              <a:gd name="connsiteY3" fmla="*/ 387796 h 387795"/>
              <a:gd name="connsiteX4" fmla="*/ 0 w 426575"/>
              <a:gd name="connsiteY4" fmla="*/ 193898 h 387795"/>
              <a:gd name="connsiteX0" fmla="*/ 123 w 426699"/>
              <a:gd name="connsiteY0" fmla="*/ 193898 h 410240"/>
              <a:gd name="connsiteX1" fmla="*/ 213411 w 426699"/>
              <a:gd name="connsiteY1" fmla="*/ 0 h 410240"/>
              <a:gd name="connsiteX2" fmla="*/ 426699 w 426699"/>
              <a:gd name="connsiteY2" fmla="*/ 193898 h 410240"/>
              <a:gd name="connsiteX3" fmla="*/ 213411 w 426699"/>
              <a:gd name="connsiteY3" fmla="*/ 387796 h 410240"/>
              <a:gd name="connsiteX4" fmla="*/ 182953 w 426699"/>
              <a:gd name="connsiteY4" fmla="*/ 384515 h 410240"/>
              <a:gd name="connsiteX5" fmla="*/ 123 w 426699"/>
              <a:gd name="connsiteY5" fmla="*/ 193898 h 410240"/>
              <a:gd name="connsiteX0" fmla="*/ 123 w 426736"/>
              <a:gd name="connsiteY0" fmla="*/ 193898 h 400078"/>
              <a:gd name="connsiteX1" fmla="*/ 213411 w 426736"/>
              <a:gd name="connsiteY1" fmla="*/ 0 h 400078"/>
              <a:gd name="connsiteX2" fmla="*/ 426699 w 426736"/>
              <a:gd name="connsiteY2" fmla="*/ 193898 h 400078"/>
              <a:gd name="connsiteX3" fmla="*/ 230578 w 426736"/>
              <a:gd name="connsiteY3" fmla="*/ 377370 h 400078"/>
              <a:gd name="connsiteX4" fmla="*/ 213411 w 426736"/>
              <a:gd name="connsiteY4" fmla="*/ 387796 h 400078"/>
              <a:gd name="connsiteX5" fmla="*/ 182953 w 426736"/>
              <a:gd name="connsiteY5" fmla="*/ 384515 h 400078"/>
              <a:gd name="connsiteX6" fmla="*/ 123 w 426736"/>
              <a:gd name="connsiteY6" fmla="*/ 193898 h 400078"/>
              <a:gd name="connsiteX0" fmla="*/ 123 w 426736"/>
              <a:gd name="connsiteY0" fmla="*/ 193898 h 443792"/>
              <a:gd name="connsiteX1" fmla="*/ 213411 w 426736"/>
              <a:gd name="connsiteY1" fmla="*/ 0 h 443792"/>
              <a:gd name="connsiteX2" fmla="*/ 426699 w 426736"/>
              <a:gd name="connsiteY2" fmla="*/ 193898 h 443792"/>
              <a:gd name="connsiteX3" fmla="*/ 230578 w 426736"/>
              <a:gd name="connsiteY3" fmla="*/ 377370 h 443792"/>
              <a:gd name="connsiteX4" fmla="*/ 201505 w 426736"/>
              <a:gd name="connsiteY4" fmla="*/ 443756 h 443792"/>
              <a:gd name="connsiteX5" fmla="*/ 182953 w 426736"/>
              <a:gd name="connsiteY5" fmla="*/ 384515 h 443792"/>
              <a:gd name="connsiteX6" fmla="*/ 123 w 426736"/>
              <a:gd name="connsiteY6" fmla="*/ 193898 h 443792"/>
              <a:gd name="connsiteX0" fmla="*/ 123 w 426736"/>
              <a:gd name="connsiteY0" fmla="*/ 193898 h 498537"/>
              <a:gd name="connsiteX1" fmla="*/ 213411 w 426736"/>
              <a:gd name="connsiteY1" fmla="*/ 0 h 498537"/>
              <a:gd name="connsiteX2" fmla="*/ 426699 w 426736"/>
              <a:gd name="connsiteY2" fmla="*/ 193898 h 498537"/>
              <a:gd name="connsiteX3" fmla="*/ 230578 w 426736"/>
              <a:gd name="connsiteY3" fmla="*/ 377370 h 498537"/>
              <a:gd name="connsiteX4" fmla="*/ 201505 w 426736"/>
              <a:gd name="connsiteY4" fmla="*/ 498525 h 498537"/>
              <a:gd name="connsiteX5" fmla="*/ 182953 w 426736"/>
              <a:gd name="connsiteY5" fmla="*/ 384515 h 498537"/>
              <a:gd name="connsiteX6" fmla="*/ 123 w 426736"/>
              <a:gd name="connsiteY6" fmla="*/ 193898 h 498537"/>
              <a:gd name="connsiteX0" fmla="*/ 123 w 426738"/>
              <a:gd name="connsiteY0" fmla="*/ 193898 h 498526"/>
              <a:gd name="connsiteX1" fmla="*/ 213411 w 426738"/>
              <a:gd name="connsiteY1" fmla="*/ 0 h 498526"/>
              <a:gd name="connsiteX2" fmla="*/ 426699 w 426738"/>
              <a:gd name="connsiteY2" fmla="*/ 193898 h 498526"/>
              <a:gd name="connsiteX3" fmla="*/ 238912 w 426738"/>
              <a:gd name="connsiteY3" fmla="*/ 382132 h 498526"/>
              <a:gd name="connsiteX4" fmla="*/ 201505 w 426738"/>
              <a:gd name="connsiteY4" fmla="*/ 498525 h 498526"/>
              <a:gd name="connsiteX5" fmla="*/ 182953 w 426738"/>
              <a:gd name="connsiteY5" fmla="*/ 384515 h 498526"/>
              <a:gd name="connsiteX6" fmla="*/ 123 w 426738"/>
              <a:gd name="connsiteY6" fmla="*/ 193898 h 498526"/>
              <a:gd name="connsiteX0" fmla="*/ 253 w 426868"/>
              <a:gd name="connsiteY0" fmla="*/ 193898 h 498528"/>
              <a:gd name="connsiteX1" fmla="*/ 213541 w 426868"/>
              <a:gd name="connsiteY1" fmla="*/ 0 h 498528"/>
              <a:gd name="connsiteX2" fmla="*/ 426829 w 426868"/>
              <a:gd name="connsiteY2" fmla="*/ 193898 h 498528"/>
              <a:gd name="connsiteX3" fmla="*/ 239042 w 426868"/>
              <a:gd name="connsiteY3" fmla="*/ 382132 h 498528"/>
              <a:gd name="connsiteX4" fmla="*/ 201635 w 426868"/>
              <a:gd name="connsiteY4" fmla="*/ 498525 h 498528"/>
              <a:gd name="connsiteX5" fmla="*/ 171177 w 426868"/>
              <a:gd name="connsiteY5" fmla="*/ 378562 h 498528"/>
              <a:gd name="connsiteX6" fmla="*/ 253 w 426868"/>
              <a:gd name="connsiteY6" fmla="*/ 193898 h 498528"/>
              <a:gd name="connsiteX0" fmla="*/ 253 w 426868"/>
              <a:gd name="connsiteY0" fmla="*/ 193898 h 499718"/>
              <a:gd name="connsiteX1" fmla="*/ 213541 w 426868"/>
              <a:gd name="connsiteY1" fmla="*/ 0 h 499718"/>
              <a:gd name="connsiteX2" fmla="*/ 426829 w 426868"/>
              <a:gd name="connsiteY2" fmla="*/ 193898 h 499718"/>
              <a:gd name="connsiteX3" fmla="*/ 239042 w 426868"/>
              <a:gd name="connsiteY3" fmla="*/ 382132 h 499718"/>
              <a:gd name="connsiteX4" fmla="*/ 208779 w 426868"/>
              <a:gd name="connsiteY4" fmla="*/ 499715 h 499718"/>
              <a:gd name="connsiteX5" fmla="*/ 171177 w 426868"/>
              <a:gd name="connsiteY5" fmla="*/ 378562 h 499718"/>
              <a:gd name="connsiteX6" fmla="*/ 253 w 426868"/>
              <a:gd name="connsiteY6" fmla="*/ 193898 h 499718"/>
              <a:gd name="connsiteX0" fmla="*/ 253 w 426873"/>
              <a:gd name="connsiteY0" fmla="*/ 193898 h 499715"/>
              <a:gd name="connsiteX1" fmla="*/ 213541 w 426873"/>
              <a:gd name="connsiteY1" fmla="*/ 0 h 499715"/>
              <a:gd name="connsiteX2" fmla="*/ 426829 w 426873"/>
              <a:gd name="connsiteY2" fmla="*/ 193898 h 499715"/>
              <a:gd name="connsiteX3" fmla="*/ 258092 w 426873"/>
              <a:gd name="connsiteY3" fmla="*/ 379751 h 499715"/>
              <a:gd name="connsiteX4" fmla="*/ 208779 w 426873"/>
              <a:gd name="connsiteY4" fmla="*/ 499715 h 499715"/>
              <a:gd name="connsiteX5" fmla="*/ 171177 w 426873"/>
              <a:gd name="connsiteY5" fmla="*/ 378562 h 499715"/>
              <a:gd name="connsiteX6" fmla="*/ 253 w 426873"/>
              <a:gd name="connsiteY6" fmla="*/ 193898 h 499715"/>
              <a:gd name="connsiteX0" fmla="*/ 339 w 426959"/>
              <a:gd name="connsiteY0" fmla="*/ 193898 h 499716"/>
              <a:gd name="connsiteX1" fmla="*/ 213627 w 426959"/>
              <a:gd name="connsiteY1" fmla="*/ 0 h 499716"/>
              <a:gd name="connsiteX2" fmla="*/ 426915 w 426959"/>
              <a:gd name="connsiteY2" fmla="*/ 193898 h 499716"/>
              <a:gd name="connsiteX3" fmla="*/ 258178 w 426959"/>
              <a:gd name="connsiteY3" fmla="*/ 379751 h 499716"/>
              <a:gd name="connsiteX4" fmla="*/ 208865 w 426959"/>
              <a:gd name="connsiteY4" fmla="*/ 499715 h 499716"/>
              <a:gd name="connsiteX5" fmla="*/ 165310 w 426959"/>
              <a:gd name="connsiteY5" fmla="*/ 382134 h 499716"/>
              <a:gd name="connsiteX6" fmla="*/ 339 w 426959"/>
              <a:gd name="connsiteY6" fmla="*/ 193898 h 499716"/>
              <a:gd name="connsiteX0" fmla="*/ 441 w 427061"/>
              <a:gd name="connsiteY0" fmla="*/ 193898 h 499716"/>
              <a:gd name="connsiteX1" fmla="*/ 213729 w 427061"/>
              <a:gd name="connsiteY1" fmla="*/ 0 h 499716"/>
              <a:gd name="connsiteX2" fmla="*/ 427017 w 427061"/>
              <a:gd name="connsiteY2" fmla="*/ 193898 h 499716"/>
              <a:gd name="connsiteX3" fmla="*/ 258280 w 427061"/>
              <a:gd name="connsiteY3" fmla="*/ 379751 h 499716"/>
              <a:gd name="connsiteX4" fmla="*/ 208967 w 427061"/>
              <a:gd name="connsiteY4" fmla="*/ 499715 h 499716"/>
              <a:gd name="connsiteX5" fmla="*/ 159459 w 427061"/>
              <a:gd name="connsiteY5" fmla="*/ 382134 h 499716"/>
              <a:gd name="connsiteX6" fmla="*/ 441 w 427061"/>
              <a:gd name="connsiteY6" fmla="*/ 193898 h 499716"/>
              <a:gd name="connsiteX0" fmla="*/ 964 w 427584"/>
              <a:gd name="connsiteY0" fmla="*/ 193898 h 499718"/>
              <a:gd name="connsiteX1" fmla="*/ 214252 w 427584"/>
              <a:gd name="connsiteY1" fmla="*/ 0 h 499718"/>
              <a:gd name="connsiteX2" fmla="*/ 427540 w 427584"/>
              <a:gd name="connsiteY2" fmla="*/ 193898 h 499718"/>
              <a:gd name="connsiteX3" fmla="*/ 258803 w 427584"/>
              <a:gd name="connsiteY3" fmla="*/ 379751 h 499718"/>
              <a:gd name="connsiteX4" fmla="*/ 209490 w 427584"/>
              <a:gd name="connsiteY4" fmla="*/ 499715 h 499718"/>
              <a:gd name="connsiteX5" fmla="*/ 138551 w 427584"/>
              <a:gd name="connsiteY5" fmla="*/ 383325 h 499718"/>
              <a:gd name="connsiteX6" fmla="*/ 964 w 427584"/>
              <a:gd name="connsiteY6" fmla="*/ 193898 h 499718"/>
              <a:gd name="connsiteX0" fmla="*/ 964 w 427590"/>
              <a:gd name="connsiteY0" fmla="*/ 193898 h 499720"/>
              <a:gd name="connsiteX1" fmla="*/ 214252 w 427590"/>
              <a:gd name="connsiteY1" fmla="*/ 0 h 499720"/>
              <a:gd name="connsiteX2" fmla="*/ 427540 w 427590"/>
              <a:gd name="connsiteY2" fmla="*/ 193898 h 499720"/>
              <a:gd name="connsiteX3" fmla="*/ 275472 w 427590"/>
              <a:gd name="connsiteY3" fmla="*/ 388085 h 499720"/>
              <a:gd name="connsiteX4" fmla="*/ 209490 w 427590"/>
              <a:gd name="connsiteY4" fmla="*/ 499715 h 499720"/>
              <a:gd name="connsiteX5" fmla="*/ 138551 w 427590"/>
              <a:gd name="connsiteY5" fmla="*/ 383325 h 499720"/>
              <a:gd name="connsiteX6" fmla="*/ 964 w 427590"/>
              <a:gd name="connsiteY6" fmla="*/ 193898 h 499720"/>
              <a:gd name="connsiteX0" fmla="*/ 964 w 427590"/>
              <a:gd name="connsiteY0" fmla="*/ 193898 h 579488"/>
              <a:gd name="connsiteX1" fmla="*/ 214252 w 427590"/>
              <a:gd name="connsiteY1" fmla="*/ 0 h 579488"/>
              <a:gd name="connsiteX2" fmla="*/ 427540 w 427590"/>
              <a:gd name="connsiteY2" fmla="*/ 193898 h 579488"/>
              <a:gd name="connsiteX3" fmla="*/ 275472 w 427590"/>
              <a:gd name="connsiteY3" fmla="*/ 388085 h 579488"/>
              <a:gd name="connsiteX4" fmla="*/ 207109 w 427590"/>
              <a:gd name="connsiteY4" fmla="*/ 579486 h 579488"/>
              <a:gd name="connsiteX5" fmla="*/ 138551 w 427590"/>
              <a:gd name="connsiteY5" fmla="*/ 383325 h 579488"/>
              <a:gd name="connsiteX6" fmla="*/ 964 w 427590"/>
              <a:gd name="connsiteY6" fmla="*/ 193898 h 579488"/>
              <a:gd name="connsiteX0" fmla="*/ 964 w 427590"/>
              <a:gd name="connsiteY0" fmla="*/ 193898 h 579486"/>
              <a:gd name="connsiteX1" fmla="*/ 214252 w 427590"/>
              <a:gd name="connsiteY1" fmla="*/ 0 h 579486"/>
              <a:gd name="connsiteX2" fmla="*/ 427540 w 427590"/>
              <a:gd name="connsiteY2" fmla="*/ 193898 h 579486"/>
              <a:gd name="connsiteX3" fmla="*/ 275472 w 427590"/>
              <a:gd name="connsiteY3" fmla="*/ 388085 h 579486"/>
              <a:gd name="connsiteX4" fmla="*/ 207109 w 427590"/>
              <a:gd name="connsiteY4" fmla="*/ 579486 h 579486"/>
              <a:gd name="connsiteX5" fmla="*/ 138551 w 427590"/>
              <a:gd name="connsiteY5" fmla="*/ 385707 h 579486"/>
              <a:gd name="connsiteX6" fmla="*/ 964 w 427590"/>
              <a:gd name="connsiteY6" fmla="*/ 193898 h 579486"/>
              <a:gd name="connsiteX0" fmla="*/ 1752 w 428378"/>
              <a:gd name="connsiteY0" fmla="*/ 193898 h 579486"/>
              <a:gd name="connsiteX1" fmla="*/ 215040 w 428378"/>
              <a:gd name="connsiteY1" fmla="*/ 0 h 579486"/>
              <a:gd name="connsiteX2" fmla="*/ 428328 w 428378"/>
              <a:gd name="connsiteY2" fmla="*/ 193898 h 579486"/>
              <a:gd name="connsiteX3" fmla="*/ 276260 w 428378"/>
              <a:gd name="connsiteY3" fmla="*/ 388085 h 579486"/>
              <a:gd name="connsiteX4" fmla="*/ 207897 w 428378"/>
              <a:gd name="connsiteY4" fmla="*/ 579486 h 579486"/>
              <a:gd name="connsiteX5" fmla="*/ 119098 w 428378"/>
              <a:gd name="connsiteY5" fmla="*/ 385707 h 579486"/>
              <a:gd name="connsiteX6" fmla="*/ 1752 w 428378"/>
              <a:gd name="connsiteY6" fmla="*/ 193898 h 579486"/>
              <a:gd name="connsiteX0" fmla="*/ 1752 w 428388"/>
              <a:gd name="connsiteY0" fmla="*/ 193898 h 579486"/>
              <a:gd name="connsiteX1" fmla="*/ 215040 w 428388"/>
              <a:gd name="connsiteY1" fmla="*/ 0 h 579486"/>
              <a:gd name="connsiteX2" fmla="*/ 428328 w 428388"/>
              <a:gd name="connsiteY2" fmla="*/ 193898 h 579486"/>
              <a:gd name="connsiteX3" fmla="*/ 296501 w 428388"/>
              <a:gd name="connsiteY3" fmla="*/ 388085 h 579486"/>
              <a:gd name="connsiteX4" fmla="*/ 207897 w 428388"/>
              <a:gd name="connsiteY4" fmla="*/ 579486 h 579486"/>
              <a:gd name="connsiteX5" fmla="*/ 119098 w 428388"/>
              <a:gd name="connsiteY5" fmla="*/ 385707 h 579486"/>
              <a:gd name="connsiteX6" fmla="*/ 1752 w 428388"/>
              <a:gd name="connsiteY6" fmla="*/ 193898 h 579486"/>
              <a:gd name="connsiteX0" fmla="*/ 1752 w 428388"/>
              <a:gd name="connsiteY0" fmla="*/ 193898 h 648542"/>
              <a:gd name="connsiteX1" fmla="*/ 215040 w 428388"/>
              <a:gd name="connsiteY1" fmla="*/ 0 h 648542"/>
              <a:gd name="connsiteX2" fmla="*/ 428328 w 428388"/>
              <a:gd name="connsiteY2" fmla="*/ 193898 h 648542"/>
              <a:gd name="connsiteX3" fmla="*/ 296501 w 428388"/>
              <a:gd name="connsiteY3" fmla="*/ 388085 h 648542"/>
              <a:gd name="connsiteX4" fmla="*/ 209088 w 428388"/>
              <a:gd name="connsiteY4" fmla="*/ 648542 h 648542"/>
              <a:gd name="connsiteX5" fmla="*/ 119098 w 428388"/>
              <a:gd name="connsiteY5" fmla="*/ 385707 h 648542"/>
              <a:gd name="connsiteX6" fmla="*/ 1752 w 428388"/>
              <a:gd name="connsiteY6" fmla="*/ 193898 h 64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388" h="648542">
                <a:moveTo>
                  <a:pt x="1752" y="193898"/>
                </a:moveTo>
                <a:cubicBezTo>
                  <a:pt x="17742" y="129614"/>
                  <a:pt x="97244" y="0"/>
                  <a:pt x="215040" y="0"/>
                </a:cubicBezTo>
                <a:cubicBezTo>
                  <a:pt x="332836" y="0"/>
                  <a:pt x="425467" y="131003"/>
                  <a:pt x="428328" y="193898"/>
                </a:cubicBezTo>
                <a:cubicBezTo>
                  <a:pt x="431189" y="256793"/>
                  <a:pt x="332049" y="355769"/>
                  <a:pt x="296501" y="388085"/>
                </a:cubicBezTo>
                <a:cubicBezTo>
                  <a:pt x="260953" y="420401"/>
                  <a:pt x="238655" y="648938"/>
                  <a:pt x="209088" y="648542"/>
                </a:cubicBezTo>
                <a:cubicBezTo>
                  <a:pt x="179521" y="648146"/>
                  <a:pt x="154646" y="418023"/>
                  <a:pt x="119098" y="385707"/>
                </a:cubicBezTo>
                <a:cubicBezTo>
                  <a:pt x="83550" y="353391"/>
                  <a:pt x="-14238" y="258183"/>
                  <a:pt x="1752" y="193898"/>
                </a:cubicBezTo>
                <a:close/>
              </a:path>
            </a:pathLst>
          </a:custGeom>
          <a:blipFill>
            <a:blip r:embed="rId4"/>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6B40629-8A93-4DD0-B156-3C94F315AA2F}"/>
              </a:ext>
            </a:extLst>
          </p:cNvPr>
          <p:cNvSpPr txBox="1"/>
          <p:nvPr/>
        </p:nvSpPr>
        <p:spPr>
          <a:xfrm>
            <a:off x="573314" y="1792513"/>
            <a:ext cx="2445657"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Dry up</a:t>
            </a:r>
          </a:p>
        </p:txBody>
      </p:sp>
      <p:sp>
        <p:nvSpPr>
          <p:cNvPr id="28" name="TextBox 27">
            <a:extLst>
              <a:ext uri="{FF2B5EF4-FFF2-40B4-BE49-F238E27FC236}">
                <a16:creationId xmlns:a16="http://schemas.microsoft.com/office/drawing/2014/main" id="{C959394C-557B-4AA6-8B91-F95C13C22645}"/>
              </a:ext>
            </a:extLst>
          </p:cNvPr>
          <p:cNvSpPr txBox="1"/>
          <p:nvPr/>
        </p:nvSpPr>
        <p:spPr>
          <a:xfrm>
            <a:off x="5907283" y="1792514"/>
            <a:ext cx="2445657"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Blow up</a:t>
            </a:r>
          </a:p>
        </p:txBody>
      </p:sp>
      <p:sp>
        <p:nvSpPr>
          <p:cNvPr id="29" name="TextBox 28">
            <a:extLst>
              <a:ext uri="{FF2B5EF4-FFF2-40B4-BE49-F238E27FC236}">
                <a16:creationId xmlns:a16="http://schemas.microsoft.com/office/drawing/2014/main" id="{68DE8B00-8EE9-4499-B460-A6D78D010D82}"/>
              </a:ext>
            </a:extLst>
          </p:cNvPr>
          <p:cNvSpPr txBox="1"/>
          <p:nvPr/>
        </p:nvSpPr>
        <p:spPr>
          <a:xfrm>
            <a:off x="2872254" y="4034971"/>
            <a:ext cx="2840699" cy="707886"/>
          </a:xfrm>
          <a:prstGeom prst="rect">
            <a:avLst/>
          </a:prstGeom>
          <a:noFill/>
        </p:spPr>
        <p:txBody>
          <a:bodyPr wrap="square" rtlCol="0">
            <a:spAutoFit/>
          </a:bodyPr>
          <a:lstStyle/>
          <a:p>
            <a:pPr algn="l"/>
            <a:r>
              <a:rPr lang="en-US" sz="4000" dirty="0">
                <a:solidFill>
                  <a:schemeClr val="accent2">
                    <a:lumMod val="60000"/>
                    <a:lumOff val="40000"/>
                  </a:schemeClr>
                </a:solidFill>
                <a:latin typeface="Luminari" panose="02000505000000020004" pitchFamily="2" charset="0"/>
              </a:rPr>
              <a:t>Grow    up</a:t>
            </a:r>
          </a:p>
        </p:txBody>
      </p:sp>
    </p:spTree>
    <p:extLst>
      <p:ext uri="{BB962C8B-B14F-4D97-AF65-F5344CB8AC3E}">
        <p14:creationId xmlns:p14="http://schemas.microsoft.com/office/powerpoint/2010/main" val="36602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200000">
                                      <p:cBhvr>
                                        <p:cTn id="32" dur="1000" fill="hold"/>
                                        <p:tgtEl>
                                          <p:spTgt spid="21"/>
                                        </p:tgtEl>
                                        <p:attrNameLst>
                                          <p:attrName>r</p:attrName>
                                        </p:attrNameLst>
                                      </p:cBhvr>
                                    </p:animRot>
                                  </p:childTnLst>
                                </p:cTn>
                              </p:par>
                              <p:par>
                                <p:cTn id="33" presetID="8" presetClass="emph" presetSubtype="0" fill="hold" grpId="0" nodeType="withEffect">
                                  <p:stCondLst>
                                    <p:cond delay="0"/>
                                  </p:stCondLst>
                                  <p:childTnLst>
                                    <p:animRot by="-1200000">
                                      <p:cBhvr>
                                        <p:cTn id="34" dur="1000" fill="hold"/>
                                        <p:tgtEl>
                                          <p:spTgt spid="26"/>
                                        </p:tgtEl>
                                        <p:attrNameLst>
                                          <p:attrName>r</p:attrName>
                                        </p:attrNameLst>
                                      </p:cBhvr>
                                    </p:animRot>
                                  </p:childTnLst>
                                </p:cTn>
                              </p:par>
                              <p:par>
                                <p:cTn id="35" presetID="64" presetClass="path" presetSubtype="0" fill="hold" nodeType="withEffect">
                                  <p:stCondLst>
                                    <p:cond delay="0"/>
                                  </p:stCondLst>
                                  <p:childTnLst>
                                    <p:animMotion origin="layout" path="M 1.66667E-6 4.81481E-6 L -0.01684 -0.11875 " pathEditMode="relative" rAng="0" ptsTypes="AA">
                                      <p:cBhvr>
                                        <p:cTn id="36" dur="1000" fill="hold"/>
                                        <p:tgtEl>
                                          <p:spTgt spid="15"/>
                                        </p:tgtEl>
                                        <p:attrNameLst>
                                          <p:attrName>ppt_x</p:attrName>
                                          <p:attrName>ppt_y</p:attrName>
                                        </p:attrNameLst>
                                      </p:cBhvr>
                                      <p:rCtr x="-851" y="-5949"/>
                                    </p:animMotion>
                                  </p:childTnLst>
                                </p:cTn>
                              </p:par>
                              <p:par>
                                <p:cTn id="37" presetID="42" presetClass="path" presetSubtype="0" fill="hold" nodeType="withEffect">
                                  <p:stCondLst>
                                    <p:cond delay="0"/>
                                  </p:stCondLst>
                                  <p:childTnLst>
                                    <p:animMotion origin="layout" path="M 8.33333E-7 1.48148E-6 L 0.01597 0.14792 " pathEditMode="relative" rAng="0" ptsTypes="AA">
                                      <p:cBhvr>
                                        <p:cTn id="38" dur="1000" fill="hold"/>
                                        <p:tgtEl>
                                          <p:spTgt spid="9"/>
                                        </p:tgtEl>
                                        <p:attrNameLst>
                                          <p:attrName>ppt_x</p:attrName>
                                          <p:attrName>ppt_y</p:attrName>
                                        </p:attrNameLst>
                                      </p:cBhvr>
                                      <p:rCtr x="799" y="7384"/>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2400000">
                                      <p:cBhvr>
                                        <p:cTn id="47" dur="1000" fill="hold"/>
                                        <p:tgtEl>
                                          <p:spTgt spid="21"/>
                                        </p:tgtEl>
                                        <p:attrNameLst>
                                          <p:attrName>r</p:attrName>
                                        </p:attrNameLst>
                                      </p:cBhvr>
                                    </p:animRot>
                                  </p:childTnLst>
                                </p:cTn>
                              </p:par>
                              <p:par>
                                <p:cTn id="48" presetID="8" presetClass="emph" presetSubtype="0" fill="hold" grpId="1" nodeType="withEffect">
                                  <p:stCondLst>
                                    <p:cond delay="0"/>
                                  </p:stCondLst>
                                  <p:childTnLst>
                                    <p:animRot by="2400000">
                                      <p:cBhvr>
                                        <p:cTn id="49" dur="1000" fill="hold"/>
                                        <p:tgtEl>
                                          <p:spTgt spid="26"/>
                                        </p:tgtEl>
                                        <p:attrNameLst>
                                          <p:attrName>r</p:attrName>
                                        </p:attrNameLst>
                                      </p:cBhvr>
                                    </p:animRot>
                                  </p:childTnLst>
                                </p:cTn>
                              </p:par>
                              <p:par>
                                <p:cTn id="50" presetID="64" presetClass="path" presetSubtype="0" fill="hold" nodeType="withEffect">
                                  <p:stCondLst>
                                    <p:cond delay="0"/>
                                  </p:stCondLst>
                                  <p:childTnLst>
                                    <p:animMotion origin="layout" path="M 0.01597 0.14792 L 0.01406 -0.11574 " pathEditMode="relative" rAng="0" ptsTypes="AA">
                                      <p:cBhvr>
                                        <p:cTn id="51" dur="1000" fill="hold"/>
                                        <p:tgtEl>
                                          <p:spTgt spid="9"/>
                                        </p:tgtEl>
                                        <p:attrNameLst>
                                          <p:attrName>ppt_x</p:attrName>
                                          <p:attrName>ppt_y</p:attrName>
                                        </p:attrNameLst>
                                      </p:cBhvr>
                                      <p:rCtr x="-104" y="-13194"/>
                                    </p:animMotion>
                                  </p:childTnLst>
                                </p:cTn>
                              </p:par>
                              <p:par>
                                <p:cTn id="52" presetID="42" presetClass="path" presetSubtype="0" fill="hold" nodeType="withEffect">
                                  <p:stCondLst>
                                    <p:cond delay="0"/>
                                  </p:stCondLst>
                                  <p:childTnLst>
                                    <p:animMotion origin="layout" path="M -0.01684 -0.11875 L -0.01597 0.16018 " pathEditMode="relative" rAng="0" ptsTypes="AA">
                                      <p:cBhvr>
                                        <p:cTn id="53" dur="1000" fill="hold"/>
                                        <p:tgtEl>
                                          <p:spTgt spid="15"/>
                                        </p:tgtEl>
                                        <p:attrNameLst>
                                          <p:attrName>ppt_x</p:attrName>
                                          <p:attrName>ppt_y</p:attrName>
                                        </p:attrNameLst>
                                      </p:cBhvr>
                                      <p:rCtr x="35" y="13935"/>
                                    </p:animMotion>
                                  </p:childTnLst>
                                </p:cTn>
                              </p:par>
                              <p:par>
                                <p:cTn id="54" presetID="10" presetClass="exit" presetSubtype="0" fill="hold" grpId="1" nodeType="withEffect">
                                  <p:stCondLst>
                                    <p:cond delay="0"/>
                                  </p:stCondLst>
                                  <p:childTnLst>
                                    <p:animEffect transition="out" filter="fade">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stCondLst>
                                    <p:cond delay="0"/>
                                  </p:stCondLst>
                                  <p:childTnLst>
                                    <p:animRot by="-1200000">
                                      <p:cBhvr>
                                        <p:cTn id="65" dur="1000" fill="hold"/>
                                        <p:tgtEl>
                                          <p:spTgt spid="21"/>
                                        </p:tgtEl>
                                        <p:attrNameLst>
                                          <p:attrName>r</p:attrName>
                                        </p:attrNameLst>
                                      </p:cBhvr>
                                    </p:animRot>
                                  </p:childTnLst>
                                </p:cTn>
                              </p:par>
                              <p:par>
                                <p:cTn id="66" presetID="8" presetClass="emph" presetSubtype="0" fill="hold" grpId="3" nodeType="withEffect">
                                  <p:stCondLst>
                                    <p:cond delay="0"/>
                                  </p:stCondLst>
                                  <p:childTnLst>
                                    <p:animRot by="-1200000">
                                      <p:cBhvr>
                                        <p:cTn id="67" dur="1000" fill="hold"/>
                                        <p:tgtEl>
                                          <p:spTgt spid="26"/>
                                        </p:tgtEl>
                                        <p:attrNameLst>
                                          <p:attrName>r</p:attrName>
                                        </p:attrNameLst>
                                      </p:cBhvr>
                                    </p:animRot>
                                  </p:childTnLst>
                                </p:cTn>
                              </p:par>
                              <p:par>
                                <p:cTn id="68" presetID="42" presetClass="path" presetSubtype="0" fill="hold" nodeType="withEffect">
                                  <p:stCondLst>
                                    <p:cond delay="0"/>
                                  </p:stCondLst>
                                  <p:childTnLst>
                                    <p:animMotion origin="layout" path="M 0.01407 -0.11574 L 8.33333E-7 1.48148E-6 " pathEditMode="relative" rAng="0" ptsTypes="AA">
                                      <p:cBhvr>
                                        <p:cTn id="69" dur="1000" fill="hold"/>
                                        <p:tgtEl>
                                          <p:spTgt spid="9"/>
                                        </p:tgtEl>
                                        <p:attrNameLst>
                                          <p:attrName>ppt_x</p:attrName>
                                          <p:attrName>ppt_y</p:attrName>
                                        </p:attrNameLst>
                                      </p:cBhvr>
                                      <p:rCtr x="-625" y="6644"/>
                                    </p:animMotion>
                                  </p:childTnLst>
                                </p:cTn>
                              </p:par>
                              <p:par>
                                <p:cTn id="70" presetID="64" presetClass="path" presetSubtype="0" fill="hold" nodeType="withEffect">
                                  <p:stCondLst>
                                    <p:cond delay="0"/>
                                  </p:stCondLst>
                                  <p:childTnLst>
                                    <p:animMotion origin="layout" path="M -0.01597 0.16018 L 1.66667E-6 4.81481E-6 " pathEditMode="relative" rAng="0" ptsTypes="AA">
                                      <p:cBhvr>
                                        <p:cTn id="71" dur="1000" fill="hold"/>
                                        <p:tgtEl>
                                          <p:spTgt spid="15"/>
                                        </p:tgtEl>
                                        <p:attrNameLst>
                                          <p:attrName>ppt_x</p:attrName>
                                          <p:attrName>ppt_y</p:attrName>
                                        </p:attrNameLst>
                                      </p:cBhvr>
                                      <p:rCtr x="799" y="-8009"/>
                                    </p:animMotion>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xit" presetSubtype="0" fill="hold" grpId="1" nodeType="withEffect">
                                  <p:stCondLst>
                                    <p:cond delay="0"/>
                                  </p:stCondLst>
                                  <p:childTnLst>
                                    <p:animEffect transition="out" filter="fade">
                                      <p:cBhvr>
                                        <p:cTn id="77" dur="500"/>
                                        <p:tgtEl>
                                          <p:spTgt spid="28"/>
                                        </p:tgtEl>
                                      </p:cBhvr>
                                    </p:animEffect>
                                    <p:set>
                                      <p:cBhvr>
                                        <p:cTn id="7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5" grpId="0" animBg="1"/>
      <p:bldP spid="26" grpId="0" animBg="1"/>
      <p:bldP spid="26" grpId="1" animBg="1"/>
      <p:bldP spid="26" grpId="2" animBg="1"/>
      <p:bldP spid="26" grpId="3" animBg="1"/>
      <p:bldP spid="27" grpId="0"/>
      <p:bldP spid="27" grpId="1"/>
      <p:bldP spid="28" grpId="0"/>
      <p:bldP spid="28" grpId="1"/>
      <p:bldP spid="29" grpId="0"/>
    </p:bldLst>
  </p:timing>
</p:sld>
</file>

<file path=ppt/theme/theme1.xml><?xml version="1.0" encoding="utf-8"?>
<a:theme xmlns:a="http://schemas.openxmlformats.org/drawingml/2006/main" name="Office Theme">
  <a:themeElements>
    <a:clrScheme name="Thessalonian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ssalonians">
      <a:majorFont>
        <a:latin typeface="Luminari"/>
        <a:ea typeface=""/>
        <a:cs typeface=""/>
      </a:majorFont>
      <a:minorFont>
        <a:latin typeface="Lumina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latin typeface="Luminari" panose="02000505000000020004" pitchFamily="2" charset="0"/>
          </a:defRPr>
        </a:defPPr>
      </a:lstStyle>
    </a:txDef>
  </a:objectDefaults>
  <a:extraClrSchemeLst/>
  <a:extLst>
    <a:ext uri="{05A4C25C-085E-4340-85A3-A5531E510DB2}">
      <thm15:themeFamily xmlns:thm15="http://schemas.microsoft.com/office/thememl/2012/main" name="Thessalonians.potx" id="{E0A30C10-B5CF-4F9F-82AA-37F1709DE415}" vid="{7C94C771-6220-4C8D-82AF-4EE7DCC3ECD9}"/>
    </a:ext>
  </a:extLst>
</a:theme>
</file>

<file path=docProps/app.xml><?xml version="1.0" encoding="utf-8"?>
<Properties xmlns="http://schemas.openxmlformats.org/officeDocument/2006/extended-properties" xmlns:vt="http://schemas.openxmlformats.org/officeDocument/2006/docPropsVTypes">
  <Template>Thessalonians</Template>
  <TotalTime>3159</TotalTime>
  <Words>933</Words>
  <Application>Microsoft Office PowerPoint</Application>
  <PresentationFormat>On-screen Show (4:3)</PresentationFormat>
  <Paragraphs>130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Luminari</vt:lpstr>
      <vt:lpstr>Arial</vt:lpstr>
      <vt:lpstr>Times New Roman</vt:lpstr>
      <vt:lpstr>Poor Richard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2017-11-10T20:50:01Z</dcterms:created>
  <dcterms:modified xsi:type="dcterms:W3CDTF">2017-11-19T00:11:55Z</dcterms:modified>
</cp:coreProperties>
</file>